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5.jpg" ContentType="image/jpg"/>
  <Override PartName="/ppt/media/image6.jpg" ContentType="image/jpg"/>
  <Override PartName="/ppt/media/image7.jpg" ContentType="image/jpg"/>
  <Override PartName="/ppt/media/image9.jpg" ContentType="image/jpg"/>
  <Override PartName="/ppt/media/image11.jpg" ContentType="image/jpg"/>
  <Override PartName="/ppt/media/image12.jpg" ContentType="image/jp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82"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20104100" cy="11309350"/>
  <p:notesSz cx="20104100" cy="113093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2" d="100"/>
          <a:sy n="42" d="100"/>
        </p:scale>
        <p:origin x="756" y="4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1474686" y="1725251"/>
            <a:ext cx="17392650" cy="1678939"/>
          </a:xfrm>
          <a:prstGeom prst="rect">
            <a:avLst/>
          </a:prstGeom>
        </p:spPr>
        <p:txBody>
          <a:bodyPr wrap="square" lIns="0" tIns="0" rIns="0" bIns="0">
            <a:spAutoFit/>
          </a:bodyPr>
          <a:lstStyle>
            <a:lvl1pPr>
              <a:defRPr sz="6600" b="1" i="0">
                <a:solidFill>
                  <a:srgbClr val="42200A"/>
                </a:solidFill>
                <a:latin typeface="Times New Roman"/>
                <a:cs typeface="Times New Roman"/>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sz="40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1/25/2024</a:t>
            </a:fld>
            <a:endParaRPr lang="en-US"/>
          </a:p>
        </p:txBody>
      </p:sp>
      <p:sp>
        <p:nvSpPr>
          <p:cNvPr id="6" name="Holder 6"/>
          <p:cNvSpPr>
            <a:spLocks noGrp="1"/>
          </p:cNvSpPr>
          <p:nvPr>
            <p:ph type="sldNum" sz="quarter" idx="7"/>
          </p:nvPr>
        </p:nvSpPr>
        <p:spPr/>
        <p:txBody>
          <a:bodyPr lIns="0" tIns="0" rIns="0" bIns="0"/>
          <a:lstStyle>
            <a:lvl1pPr>
              <a:defRPr sz="1800" b="0" i="0">
                <a:solidFill>
                  <a:srgbClr val="888888"/>
                </a:solidFill>
                <a:latin typeface="Calibri"/>
                <a:cs typeface="Calibri"/>
              </a:defRPr>
            </a:lvl1pPr>
          </a:lstStyle>
          <a:p>
            <a:pPr marL="153670">
              <a:lnSpc>
                <a:spcPts val="1810"/>
              </a:lnSpc>
            </a:pPr>
            <a:fld id="{81D60167-4931-47E6-BA6A-407CBD079E47}" type="slidenum">
              <a:rPr spc="-50" dirty="0"/>
              <a:t>‹#›</a:t>
            </a:fld>
            <a:endParaRPr spc="-5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600" b="1" i="0">
                <a:solidFill>
                  <a:srgbClr val="42200A"/>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40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1/25/2024</a:t>
            </a:fld>
            <a:endParaRPr lang="en-US"/>
          </a:p>
        </p:txBody>
      </p:sp>
      <p:sp>
        <p:nvSpPr>
          <p:cNvPr id="6" name="Holder 6"/>
          <p:cNvSpPr>
            <a:spLocks noGrp="1"/>
          </p:cNvSpPr>
          <p:nvPr>
            <p:ph type="sldNum" sz="quarter" idx="7"/>
          </p:nvPr>
        </p:nvSpPr>
        <p:spPr/>
        <p:txBody>
          <a:bodyPr lIns="0" tIns="0" rIns="0" bIns="0"/>
          <a:lstStyle>
            <a:lvl1pPr>
              <a:defRPr sz="1800" b="0" i="0">
                <a:solidFill>
                  <a:srgbClr val="888888"/>
                </a:solidFill>
                <a:latin typeface="Calibri"/>
                <a:cs typeface="Calibri"/>
              </a:defRPr>
            </a:lvl1pPr>
          </a:lstStyle>
          <a:p>
            <a:pPr marL="153670">
              <a:lnSpc>
                <a:spcPts val="1810"/>
              </a:lnSpc>
            </a:pPr>
            <a:fld id="{81D60167-4931-47E6-BA6A-407CBD079E47}" type="slidenum">
              <a:rPr spc="-50" dirty="0"/>
              <a:t>‹#›</a:t>
            </a:fld>
            <a:endParaRPr spc="-5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600" b="1" i="0">
                <a:solidFill>
                  <a:srgbClr val="42200A"/>
                </a:solidFill>
                <a:latin typeface="Times New Roman"/>
                <a:cs typeface="Times New Roman"/>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1/25/2024</a:t>
            </a:fld>
            <a:endParaRPr lang="en-US"/>
          </a:p>
        </p:txBody>
      </p:sp>
      <p:sp>
        <p:nvSpPr>
          <p:cNvPr id="7" name="Holder 7"/>
          <p:cNvSpPr>
            <a:spLocks noGrp="1"/>
          </p:cNvSpPr>
          <p:nvPr>
            <p:ph type="sldNum" sz="quarter" idx="7"/>
          </p:nvPr>
        </p:nvSpPr>
        <p:spPr/>
        <p:txBody>
          <a:bodyPr lIns="0" tIns="0" rIns="0" bIns="0"/>
          <a:lstStyle>
            <a:lvl1pPr>
              <a:defRPr sz="1800" b="0" i="0">
                <a:solidFill>
                  <a:srgbClr val="888888"/>
                </a:solidFill>
                <a:latin typeface="Calibri"/>
                <a:cs typeface="Calibri"/>
              </a:defRPr>
            </a:lvl1pPr>
          </a:lstStyle>
          <a:p>
            <a:pPr marL="153670">
              <a:lnSpc>
                <a:spcPts val="1810"/>
              </a:lnSpc>
            </a:pPr>
            <a:fld id="{81D60167-4931-47E6-BA6A-407CBD079E47}" type="slidenum">
              <a:rPr spc="-50" dirty="0"/>
              <a:t>‹#›</a:t>
            </a:fld>
            <a:endParaRPr spc="-5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600" b="1" i="0">
                <a:solidFill>
                  <a:srgbClr val="42200A"/>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1/25/2024</a:t>
            </a:fld>
            <a:endParaRPr lang="en-US"/>
          </a:p>
        </p:txBody>
      </p:sp>
      <p:sp>
        <p:nvSpPr>
          <p:cNvPr id="5" name="Holder 5"/>
          <p:cNvSpPr>
            <a:spLocks noGrp="1"/>
          </p:cNvSpPr>
          <p:nvPr>
            <p:ph type="sldNum" sz="quarter" idx="7"/>
          </p:nvPr>
        </p:nvSpPr>
        <p:spPr/>
        <p:txBody>
          <a:bodyPr lIns="0" tIns="0" rIns="0" bIns="0"/>
          <a:lstStyle>
            <a:lvl1pPr>
              <a:defRPr sz="1800" b="0" i="0">
                <a:solidFill>
                  <a:srgbClr val="888888"/>
                </a:solidFill>
                <a:latin typeface="Calibri"/>
                <a:cs typeface="Calibri"/>
              </a:defRPr>
            </a:lvl1pPr>
          </a:lstStyle>
          <a:p>
            <a:pPr marL="153670">
              <a:lnSpc>
                <a:spcPts val="1810"/>
              </a:lnSpc>
            </a:pPr>
            <a:fld id="{81D60167-4931-47E6-BA6A-407CBD079E47}" type="slidenum">
              <a:rPr spc="-50" dirty="0"/>
              <a:t>‹#›</a:t>
            </a:fld>
            <a:endParaRPr spc="-5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1/25/2024</a:t>
            </a:fld>
            <a:endParaRPr lang="en-US"/>
          </a:p>
        </p:txBody>
      </p:sp>
      <p:sp>
        <p:nvSpPr>
          <p:cNvPr id="4" name="Holder 4"/>
          <p:cNvSpPr>
            <a:spLocks noGrp="1"/>
          </p:cNvSpPr>
          <p:nvPr>
            <p:ph type="sldNum" sz="quarter" idx="7"/>
          </p:nvPr>
        </p:nvSpPr>
        <p:spPr/>
        <p:txBody>
          <a:bodyPr lIns="0" tIns="0" rIns="0" bIns="0"/>
          <a:lstStyle>
            <a:lvl1pPr>
              <a:defRPr sz="1800" b="0" i="0">
                <a:solidFill>
                  <a:srgbClr val="888888"/>
                </a:solidFill>
                <a:latin typeface="Calibri"/>
                <a:cs typeface="Calibri"/>
              </a:defRPr>
            </a:lvl1pPr>
          </a:lstStyle>
          <a:p>
            <a:pPr marL="153670">
              <a:lnSpc>
                <a:spcPts val="1810"/>
              </a:lnSpc>
            </a:pPr>
            <a:fld id="{81D60167-4931-47E6-BA6A-407CBD079E47}" type="slidenum">
              <a:rPr spc="-50" dirty="0"/>
              <a:t>‹#›</a:t>
            </a:fld>
            <a:endParaRPr spc="-50"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774839" y="1844389"/>
            <a:ext cx="12601575" cy="2084070"/>
          </a:xfrm>
          <a:custGeom>
            <a:avLst/>
            <a:gdLst/>
            <a:ahLst/>
            <a:cxnLst/>
            <a:rect l="l" t="t" r="r" b="b"/>
            <a:pathLst>
              <a:path w="12601575" h="2084070">
                <a:moveTo>
                  <a:pt x="12601236" y="239"/>
                </a:moveTo>
                <a:lnTo>
                  <a:pt x="-19" y="239"/>
                </a:lnTo>
                <a:lnTo>
                  <a:pt x="-19" y="2084256"/>
                </a:lnTo>
                <a:lnTo>
                  <a:pt x="12601236" y="2084256"/>
                </a:lnTo>
                <a:lnTo>
                  <a:pt x="12601236" y="239"/>
                </a:lnTo>
                <a:close/>
              </a:path>
            </a:pathLst>
          </a:custGeom>
          <a:solidFill>
            <a:srgbClr val="BEBEBE"/>
          </a:solidFill>
        </p:spPr>
        <p:txBody>
          <a:bodyPr wrap="square" lIns="0" tIns="0" rIns="0" bIns="0" rtlCol="0"/>
          <a:lstStyle/>
          <a:p>
            <a:endParaRPr/>
          </a:p>
        </p:txBody>
      </p:sp>
      <p:sp>
        <p:nvSpPr>
          <p:cNvPr id="17" name="bg object 17"/>
          <p:cNvSpPr/>
          <p:nvPr/>
        </p:nvSpPr>
        <p:spPr>
          <a:xfrm>
            <a:off x="13376402" y="1844389"/>
            <a:ext cx="6005195" cy="2084070"/>
          </a:xfrm>
          <a:custGeom>
            <a:avLst/>
            <a:gdLst/>
            <a:ahLst/>
            <a:cxnLst/>
            <a:rect l="l" t="t" r="r" b="b"/>
            <a:pathLst>
              <a:path w="6005194" h="2084070">
                <a:moveTo>
                  <a:pt x="6004578" y="239"/>
                </a:moveTo>
                <a:lnTo>
                  <a:pt x="-338" y="239"/>
                </a:lnTo>
                <a:lnTo>
                  <a:pt x="-338" y="2084256"/>
                </a:lnTo>
                <a:lnTo>
                  <a:pt x="6004578" y="2084256"/>
                </a:lnTo>
                <a:lnTo>
                  <a:pt x="6004578" y="239"/>
                </a:lnTo>
                <a:close/>
              </a:path>
            </a:pathLst>
          </a:custGeom>
          <a:solidFill>
            <a:srgbClr val="D99593"/>
          </a:solidFill>
        </p:spPr>
        <p:txBody>
          <a:bodyPr wrap="square" lIns="0" tIns="0" rIns="0" bIns="0" rtlCol="0"/>
          <a:lstStyle/>
          <a:p>
            <a:endParaRPr/>
          </a:p>
        </p:txBody>
      </p:sp>
      <p:sp>
        <p:nvSpPr>
          <p:cNvPr id="2" name="Holder 2"/>
          <p:cNvSpPr>
            <a:spLocks noGrp="1"/>
          </p:cNvSpPr>
          <p:nvPr>
            <p:ph type="title"/>
          </p:nvPr>
        </p:nvSpPr>
        <p:spPr>
          <a:xfrm>
            <a:off x="696892" y="1887045"/>
            <a:ext cx="18710315" cy="1031239"/>
          </a:xfrm>
          <a:prstGeom prst="rect">
            <a:avLst/>
          </a:prstGeom>
        </p:spPr>
        <p:txBody>
          <a:bodyPr wrap="square" lIns="0" tIns="0" rIns="0" bIns="0">
            <a:spAutoFit/>
          </a:bodyPr>
          <a:lstStyle>
            <a:lvl1pPr>
              <a:defRPr sz="6600" b="1" i="0">
                <a:solidFill>
                  <a:srgbClr val="42200A"/>
                </a:solidFill>
                <a:latin typeface="Times New Roman"/>
                <a:cs typeface="Times New Roman"/>
              </a:defRPr>
            </a:lvl1pPr>
          </a:lstStyle>
          <a:p>
            <a:endParaRPr/>
          </a:p>
        </p:txBody>
      </p:sp>
      <p:sp>
        <p:nvSpPr>
          <p:cNvPr id="3" name="Holder 3"/>
          <p:cNvSpPr>
            <a:spLocks noGrp="1"/>
          </p:cNvSpPr>
          <p:nvPr>
            <p:ph type="body" idx="1"/>
          </p:nvPr>
        </p:nvSpPr>
        <p:spPr>
          <a:xfrm>
            <a:off x="1428967" y="4923106"/>
            <a:ext cx="9822815" cy="5507990"/>
          </a:xfrm>
          <a:prstGeom prst="rect">
            <a:avLst/>
          </a:prstGeom>
        </p:spPr>
        <p:txBody>
          <a:bodyPr wrap="square" lIns="0" tIns="0" rIns="0" bIns="0">
            <a:spAutoFit/>
          </a:bodyPr>
          <a:lstStyle>
            <a:lvl1pPr>
              <a:defRPr sz="40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1/25/2024</a:t>
            </a:fld>
            <a:endParaRPr lang="en-US"/>
          </a:p>
        </p:txBody>
      </p:sp>
      <p:sp>
        <p:nvSpPr>
          <p:cNvPr id="6" name="Holder 6"/>
          <p:cNvSpPr>
            <a:spLocks noGrp="1"/>
          </p:cNvSpPr>
          <p:nvPr>
            <p:ph type="sldNum" sz="quarter" idx="7"/>
          </p:nvPr>
        </p:nvSpPr>
        <p:spPr>
          <a:xfrm>
            <a:off x="18828542" y="10548201"/>
            <a:ext cx="320927" cy="254000"/>
          </a:xfrm>
          <a:prstGeom prst="rect">
            <a:avLst/>
          </a:prstGeom>
        </p:spPr>
        <p:txBody>
          <a:bodyPr wrap="square" lIns="0" tIns="0" rIns="0" bIns="0">
            <a:spAutoFit/>
          </a:bodyPr>
          <a:lstStyle>
            <a:lvl1pPr>
              <a:defRPr sz="1800" b="0" i="0">
                <a:solidFill>
                  <a:srgbClr val="888888"/>
                </a:solidFill>
                <a:latin typeface="Calibri"/>
                <a:cs typeface="Calibri"/>
              </a:defRPr>
            </a:lvl1pPr>
          </a:lstStyle>
          <a:p>
            <a:pPr marL="153670">
              <a:lnSpc>
                <a:spcPts val="1810"/>
              </a:lnSpc>
            </a:pPr>
            <a:fld id="{81D60167-4931-47E6-BA6A-407CBD079E47}" type="slidenum">
              <a:rPr spc="-50" dirty="0"/>
              <a:t>‹#›</a:t>
            </a:fld>
            <a:endParaRPr spc="-5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286"/>
            <a:ext cx="20104100" cy="11309350"/>
            <a:chOff x="0" y="-286"/>
            <a:chExt cx="20104100" cy="11309350"/>
          </a:xfrm>
        </p:grpSpPr>
        <p:pic>
          <p:nvPicPr>
            <p:cNvPr id="3" name="object 3"/>
            <p:cNvPicPr/>
            <p:nvPr/>
          </p:nvPicPr>
          <p:blipFill>
            <a:blip r:embed="rId2" cstate="print"/>
            <a:stretch>
              <a:fillRect/>
            </a:stretch>
          </p:blipFill>
          <p:spPr>
            <a:xfrm>
              <a:off x="0" y="-286"/>
              <a:ext cx="20104100" cy="11309350"/>
            </a:xfrm>
            <a:prstGeom prst="rect">
              <a:avLst/>
            </a:prstGeom>
          </p:spPr>
        </p:pic>
        <p:sp>
          <p:nvSpPr>
            <p:cNvPr id="4" name="object 4"/>
            <p:cNvSpPr/>
            <p:nvPr/>
          </p:nvSpPr>
          <p:spPr>
            <a:xfrm>
              <a:off x="10470" y="4586014"/>
              <a:ext cx="785495" cy="5947410"/>
            </a:xfrm>
            <a:custGeom>
              <a:avLst/>
              <a:gdLst/>
              <a:ahLst/>
              <a:cxnLst/>
              <a:rect l="l" t="t" r="r" b="b"/>
              <a:pathLst>
                <a:path w="785495" h="5947409">
                  <a:moveTo>
                    <a:pt x="785297" y="169"/>
                  </a:moveTo>
                  <a:lnTo>
                    <a:pt x="0" y="169"/>
                  </a:lnTo>
                  <a:lnTo>
                    <a:pt x="0" y="5947429"/>
                  </a:lnTo>
                  <a:lnTo>
                    <a:pt x="785297" y="5947429"/>
                  </a:lnTo>
                  <a:lnTo>
                    <a:pt x="785297" y="169"/>
                  </a:lnTo>
                  <a:close/>
                </a:path>
              </a:pathLst>
            </a:custGeom>
            <a:solidFill>
              <a:srgbClr val="F8B9BB"/>
            </a:solidFill>
          </p:spPr>
          <p:txBody>
            <a:bodyPr wrap="square" lIns="0" tIns="0" rIns="0" bIns="0" rtlCol="0"/>
            <a:lstStyle/>
            <a:p>
              <a:endParaRPr/>
            </a:p>
          </p:txBody>
        </p:sp>
      </p:grpSp>
      <p:sp>
        <p:nvSpPr>
          <p:cNvPr id="5" name="object 5"/>
          <p:cNvSpPr txBox="1">
            <a:spLocks noGrp="1"/>
          </p:cNvSpPr>
          <p:nvPr>
            <p:ph type="title"/>
          </p:nvPr>
        </p:nvSpPr>
        <p:spPr>
          <a:xfrm>
            <a:off x="253383" y="2207153"/>
            <a:ext cx="16312515" cy="2475678"/>
          </a:xfrm>
          <a:prstGeom prst="rect">
            <a:avLst/>
          </a:prstGeom>
        </p:spPr>
        <p:txBody>
          <a:bodyPr vert="horz" wrap="square" lIns="0" tIns="13335" rIns="0" bIns="0" rtlCol="0">
            <a:spAutoFit/>
          </a:bodyPr>
          <a:lstStyle/>
          <a:p>
            <a:pPr marL="12700">
              <a:lnSpc>
                <a:spcPct val="100000"/>
              </a:lnSpc>
              <a:spcBef>
                <a:spcPts val="105"/>
              </a:spcBef>
            </a:pPr>
            <a:r>
              <a:rPr sz="8000" spc="-955" dirty="0"/>
              <a:t>W</a:t>
            </a:r>
            <a:r>
              <a:rPr sz="8000" spc="-875" dirty="0"/>
              <a:t>I</a:t>
            </a:r>
            <a:r>
              <a:rPr sz="8000" spc="-919" dirty="0"/>
              <a:t>CC</a:t>
            </a:r>
            <a:r>
              <a:rPr sz="8000" spc="-300" dirty="0"/>
              <a:t>I</a:t>
            </a:r>
            <a:r>
              <a:rPr sz="8000" spc="-1150" dirty="0"/>
              <a:t> </a:t>
            </a:r>
            <a:r>
              <a:rPr sz="8000" spc="-590" dirty="0"/>
              <a:t>C</a:t>
            </a:r>
            <a:r>
              <a:rPr sz="8000" spc="-550" dirty="0"/>
              <a:t>O</a:t>
            </a:r>
            <a:r>
              <a:rPr sz="8000" spc="-525" dirty="0"/>
              <a:t>U</a:t>
            </a:r>
            <a:r>
              <a:rPr sz="8000" spc="-470" dirty="0"/>
              <a:t>N</a:t>
            </a:r>
            <a:r>
              <a:rPr sz="8000" spc="-590" dirty="0"/>
              <a:t>C</a:t>
            </a:r>
            <a:r>
              <a:rPr sz="8000" spc="-545" dirty="0"/>
              <a:t>I</a:t>
            </a:r>
            <a:r>
              <a:rPr sz="8000" spc="30" dirty="0"/>
              <a:t>L</a:t>
            </a:r>
            <a:r>
              <a:rPr sz="8000" spc="-1115" dirty="0"/>
              <a:t> </a:t>
            </a:r>
            <a:r>
              <a:rPr sz="8000" spc="-535" dirty="0" smtClean="0"/>
              <a:t>(</a:t>
            </a:r>
            <a:r>
              <a:rPr lang="en-IN" dirty="0" smtClean="0"/>
              <a:t>Greece-India </a:t>
            </a:r>
            <a:r>
              <a:rPr lang="en-IN" sz="8000" spc="-25" dirty="0" smtClean="0"/>
              <a:t>Business</a:t>
            </a:r>
            <a:r>
              <a:rPr lang="en-IN" sz="8000" spc="-290" dirty="0" smtClean="0"/>
              <a:t> </a:t>
            </a:r>
            <a:r>
              <a:rPr lang="en-IN" sz="8000" spc="-145" dirty="0"/>
              <a:t>Council</a:t>
            </a:r>
            <a:r>
              <a:rPr sz="8000" spc="75" dirty="0" smtClean="0"/>
              <a:t>)</a:t>
            </a:r>
            <a:endParaRPr sz="8000" dirty="0"/>
          </a:p>
        </p:txBody>
      </p:sp>
      <p:sp>
        <p:nvSpPr>
          <p:cNvPr id="6" name="object 6"/>
          <p:cNvSpPr txBox="1"/>
          <p:nvPr/>
        </p:nvSpPr>
        <p:spPr>
          <a:xfrm>
            <a:off x="10052176" y="8530864"/>
            <a:ext cx="9260205" cy="1617345"/>
          </a:xfrm>
          <a:prstGeom prst="rect">
            <a:avLst/>
          </a:prstGeom>
        </p:spPr>
        <p:txBody>
          <a:bodyPr vert="horz" wrap="square" lIns="0" tIns="12065" rIns="0" bIns="0" rtlCol="0">
            <a:spAutoFit/>
          </a:bodyPr>
          <a:lstStyle/>
          <a:p>
            <a:pPr marL="12700" marR="5080">
              <a:lnSpc>
                <a:spcPct val="116100"/>
              </a:lnSpc>
              <a:spcBef>
                <a:spcPts val="95"/>
              </a:spcBef>
              <a:tabLst>
                <a:tab pos="5895340" algn="l"/>
              </a:tabLst>
            </a:pPr>
            <a:r>
              <a:rPr sz="4500" b="1" spc="220" dirty="0">
                <a:latin typeface="Times New Roman"/>
                <a:cs typeface="Times New Roman"/>
              </a:rPr>
              <a:t>WOMEN</a:t>
            </a:r>
            <a:r>
              <a:rPr sz="4500" b="1" spc="220" dirty="0">
                <a:latin typeface="Arial"/>
                <a:cs typeface="Arial"/>
              </a:rPr>
              <a:t>´</a:t>
            </a:r>
            <a:r>
              <a:rPr sz="4500" b="1" spc="220" dirty="0">
                <a:latin typeface="Times New Roman"/>
                <a:cs typeface="Times New Roman"/>
              </a:rPr>
              <a:t>S</a:t>
            </a:r>
            <a:r>
              <a:rPr sz="4500" b="1" spc="405" dirty="0">
                <a:latin typeface="Times New Roman"/>
                <a:cs typeface="Times New Roman"/>
              </a:rPr>
              <a:t> </a:t>
            </a:r>
            <a:r>
              <a:rPr sz="4500" b="1" spc="190" dirty="0">
                <a:latin typeface="Times New Roman"/>
                <a:cs typeface="Times New Roman"/>
              </a:rPr>
              <a:t>INDIAN</a:t>
            </a:r>
            <a:r>
              <a:rPr sz="4500" b="1" dirty="0">
                <a:latin typeface="Times New Roman"/>
                <a:cs typeface="Times New Roman"/>
              </a:rPr>
              <a:t>	</a:t>
            </a:r>
            <a:r>
              <a:rPr sz="4500" b="1" spc="35" dirty="0">
                <a:latin typeface="Times New Roman"/>
                <a:cs typeface="Times New Roman"/>
              </a:rPr>
              <a:t>CHAMBER </a:t>
            </a:r>
            <a:r>
              <a:rPr sz="4500" b="1" dirty="0">
                <a:latin typeface="Times New Roman"/>
                <a:cs typeface="Times New Roman"/>
              </a:rPr>
              <a:t>OF</a:t>
            </a:r>
            <a:r>
              <a:rPr sz="4500" b="1" spc="170" dirty="0">
                <a:latin typeface="Times New Roman"/>
                <a:cs typeface="Times New Roman"/>
              </a:rPr>
              <a:t> </a:t>
            </a:r>
            <a:r>
              <a:rPr sz="4500" b="1" dirty="0">
                <a:latin typeface="Times New Roman"/>
                <a:cs typeface="Times New Roman"/>
              </a:rPr>
              <a:t>COMMERCE</a:t>
            </a:r>
            <a:r>
              <a:rPr sz="4500" b="1" spc="90" dirty="0">
                <a:latin typeface="Times New Roman"/>
                <a:cs typeface="Times New Roman"/>
              </a:rPr>
              <a:t> </a:t>
            </a:r>
            <a:r>
              <a:rPr sz="4500" b="1" spc="235" dirty="0">
                <a:latin typeface="Times New Roman"/>
                <a:cs typeface="Times New Roman"/>
              </a:rPr>
              <a:t>AND</a:t>
            </a:r>
            <a:r>
              <a:rPr sz="4500" b="1" spc="195" dirty="0">
                <a:latin typeface="Times New Roman"/>
                <a:cs typeface="Times New Roman"/>
              </a:rPr>
              <a:t> </a:t>
            </a:r>
            <a:r>
              <a:rPr sz="4500" b="1" spc="-55" dirty="0">
                <a:latin typeface="Times New Roman"/>
                <a:cs typeface="Times New Roman"/>
              </a:rPr>
              <a:t>IN</a:t>
            </a:r>
            <a:r>
              <a:rPr sz="4500" b="1" spc="85" dirty="0">
                <a:latin typeface="Times New Roman"/>
                <a:cs typeface="Times New Roman"/>
              </a:rPr>
              <a:t>D</a:t>
            </a:r>
            <a:r>
              <a:rPr sz="4500" b="1" spc="130" dirty="0">
                <a:latin typeface="Times New Roman"/>
                <a:cs typeface="Times New Roman"/>
              </a:rPr>
              <a:t>U</a:t>
            </a:r>
            <a:r>
              <a:rPr sz="4500" b="1" spc="370" dirty="0">
                <a:latin typeface="Times New Roman"/>
                <a:cs typeface="Times New Roman"/>
              </a:rPr>
              <a:t>S</a:t>
            </a:r>
            <a:r>
              <a:rPr sz="4500" b="1" spc="220" dirty="0">
                <a:latin typeface="Times New Roman"/>
                <a:cs typeface="Times New Roman"/>
              </a:rPr>
              <a:t>T</a:t>
            </a:r>
            <a:r>
              <a:rPr sz="4500" b="1" spc="-285" dirty="0">
                <a:latin typeface="Times New Roman"/>
                <a:cs typeface="Times New Roman"/>
              </a:rPr>
              <a:t>R</a:t>
            </a:r>
            <a:r>
              <a:rPr sz="4500" b="1" spc="40" dirty="0">
                <a:latin typeface="Times New Roman"/>
                <a:cs typeface="Times New Roman"/>
              </a:rPr>
              <a:t>Y</a:t>
            </a:r>
            <a:endParaRPr sz="4500">
              <a:latin typeface="Times New Roman"/>
              <a:cs typeface="Times New Roman"/>
            </a:endParaRPr>
          </a:p>
        </p:txBody>
      </p:sp>
      <p:grpSp>
        <p:nvGrpSpPr>
          <p:cNvPr id="7" name="object 7"/>
          <p:cNvGrpSpPr/>
          <p:nvPr/>
        </p:nvGrpSpPr>
        <p:grpSpPr>
          <a:xfrm>
            <a:off x="0" y="0"/>
            <a:ext cx="15901035" cy="8232775"/>
            <a:chOff x="0" y="0"/>
            <a:chExt cx="15901035" cy="8232775"/>
          </a:xfrm>
        </p:grpSpPr>
        <p:sp>
          <p:nvSpPr>
            <p:cNvPr id="8" name="object 8"/>
            <p:cNvSpPr/>
            <p:nvPr/>
          </p:nvSpPr>
          <p:spPr>
            <a:xfrm>
              <a:off x="15869031" y="8171656"/>
              <a:ext cx="19050" cy="60325"/>
            </a:xfrm>
            <a:custGeom>
              <a:avLst/>
              <a:gdLst/>
              <a:ahLst/>
              <a:cxnLst/>
              <a:rect l="l" t="t" r="r" b="b"/>
              <a:pathLst>
                <a:path w="19050" h="60325">
                  <a:moveTo>
                    <a:pt x="7599" y="79"/>
                  </a:moveTo>
                  <a:lnTo>
                    <a:pt x="7091" y="11889"/>
                  </a:lnTo>
                  <a:lnTo>
                    <a:pt x="3789" y="22811"/>
                  </a:lnTo>
                  <a:lnTo>
                    <a:pt x="-401" y="26494"/>
                  </a:lnTo>
                  <a:lnTo>
                    <a:pt x="4551" y="38305"/>
                  </a:lnTo>
                  <a:lnTo>
                    <a:pt x="10266" y="49608"/>
                  </a:lnTo>
                  <a:lnTo>
                    <a:pt x="17759" y="60021"/>
                  </a:lnTo>
                  <a:lnTo>
                    <a:pt x="18648" y="50116"/>
                  </a:lnTo>
                  <a:lnTo>
                    <a:pt x="16997" y="39575"/>
                  </a:lnTo>
                  <a:lnTo>
                    <a:pt x="17632" y="23319"/>
                  </a:lnTo>
                  <a:lnTo>
                    <a:pt x="15092" y="11509"/>
                  </a:lnTo>
                  <a:lnTo>
                    <a:pt x="9758" y="2492"/>
                  </a:lnTo>
                  <a:lnTo>
                    <a:pt x="7599" y="79"/>
                  </a:lnTo>
                  <a:close/>
                </a:path>
              </a:pathLst>
            </a:custGeom>
            <a:solidFill>
              <a:srgbClr val="F599AA"/>
            </a:solidFill>
          </p:spPr>
          <p:txBody>
            <a:bodyPr wrap="square" lIns="0" tIns="0" rIns="0" bIns="0" rtlCol="0"/>
            <a:lstStyle/>
            <a:p>
              <a:endParaRPr/>
            </a:p>
          </p:txBody>
        </p:sp>
        <p:sp>
          <p:nvSpPr>
            <p:cNvPr id="9" name="object 9"/>
            <p:cNvSpPr/>
            <p:nvPr/>
          </p:nvSpPr>
          <p:spPr>
            <a:xfrm>
              <a:off x="15886557" y="8201882"/>
              <a:ext cx="13970" cy="31115"/>
            </a:xfrm>
            <a:custGeom>
              <a:avLst/>
              <a:gdLst/>
              <a:ahLst/>
              <a:cxnLst/>
              <a:rect l="l" t="t" r="r" b="b"/>
              <a:pathLst>
                <a:path w="13969" h="31115">
                  <a:moveTo>
                    <a:pt x="2138" y="78"/>
                  </a:moveTo>
                  <a:lnTo>
                    <a:pt x="-401" y="10619"/>
                  </a:lnTo>
                  <a:lnTo>
                    <a:pt x="1630" y="21159"/>
                  </a:lnTo>
                  <a:lnTo>
                    <a:pt x="995" y="30684"/>
                  </a:lnTo>
                  <a:lnTo>
                    <a:pt x="13568" y="18874"/>
                  </a:lnTo>
                  <a:lnTo>
                    <a:pt x="12679" y="10873"/>
                  </a:lnTo>
                  <a:lnTo>
                    <a:pt x="9504" y="4269"/>
                  </a:lnTo>
                  <a:lnTo>
                    <a:pt x="2138" y="78"/>
                  </a:lnTo>
                  <a:close/>
                </a:path>
              </a:pathLst>
            </a:custGeom>
            <a:solidFill>
              <a:srgbClr val="9F706E"/>
            </a:solidFill>
          </p:spPr>
          <p:txBody>
            <a:bodyPr wrap="square" lIns="0" tIns="0" rIns="0" bIns="0" rtlCol="0"/>
            <a:lstStyle/>
            <a:p>
              <a:endParaRPr/>
            </a:p>
          </p:txBody>
        </p:sp>
        <p:pic>
          <p:nvPicPr>
            <p:cNvPr id="10" name="object 10"/>
            <p:cNvPicPr/>
            <p:nvPr/>
          </p:nvPicPr>
          <p:blipFill>
            <a:blip r:embed="rId3" cstate="print"/>
            <a:stretch>
              <a:fillRect/>
            </a:stretch>
          </p:blipFill>
          <p:spPr>
            <a:xfrm>
              <a:off x="0" y="0"/>
              <a:ext cx="5022684" cy="2911401"/>
            </a:xfrm>
            <a:prstGeom prst="rect">
              <a:avLst/>
            </a:prstGeom>
          </p:spPr>
        </p:pic>
      </p:grpSp>
      <p:sp>
        <p:nvSpPr>
          <p:cNvPr id="11" name="object 11"/>
          <p:cNvSpPr txBox="1"/>
          <p:nvPr/>
        </p:nvSpPr>
        <p:spPr>
          <a:xfrm>
            <a:off x="10128374" y="10123472"/>
            <a:ext cx="3648075" cy="711200"/>
          </a:xfrm>
          <a:prstGeom prst="rect">
            <a:avLst/>
          </a:prstGeom>
        </p:spPr>
        <p:txBody>
          <a:bodyPr vert="horz" wrap="square" lIns="0" tIns="12700" rIns="0" bIns="0" rtlCol="0">
            <a:spAutoFit/>
          </a:bodyPr>
          <a:lstStyle/>
          <a:p>
            <a:pPr marL="12700">
              <a:lnSpc>
                <a:spcPct val="100000"/>
              </a:lnSpc>
              <a:spcBef>
                <a:spcPts val="100"/>
              </a:spcBef>
            </a:pPr>
            <a:r>
              <a:rPr sz="4500" b="1" spc="235" dirty="0">
                <a:latin typeface="Times New Roman"/>
                <a:cs typeface="Times New Roman"/>
              </a:rPr>
              <a:t>www.wicci.in</a:t>
            </a:r>
            <a:endParaRPr sz="4500">
              <a:latin typeface="Times New Roman"/>
              <a:cs typeface="Times New Roman"/>
            </a:endParaRPr>
          </a:p>
        </p:txBody>
      </p:sp>
      <p:sp>
        <p:nvSpPr>
          <p:cNvPr id="12" name="object 12"/>
          <p:cNvSpPr txBox="1"/>
          <p:nvPr/>
        </p:nvSpPr>
        <p:spPr>
          <a:xfrm>
            <a:off x="18969764" y="10491051"/>
            <a:ext cx="141605" cy="299720"/>
          </a:xfrm>
          <a:prstGeom prst="rect">
            <a:avLst/>
          </a:prstGeom>
        </p:spPr>
        <p:txBody>
          <a:bodyPr vert="horz" wrap="square" lIns="0" tIns="12700" rIns="0" bIns="0" rtlCol="0">
            <a:spAutoFit/>
          </a:bodyPr>
          <a:lstStyle/>
          <a:p>
            <a:pPr marL="12700">
              <a:lnSpc>
                <a:spcPct val="100000"/>
              </a:lnSpc>
              <a:spcBef>
                <a:spcPts val="100"/>
              </a:spcBef>
            </a:pPr>
            <a:r>
              <a:rPr sz="1800" spc="-50" dirty="0">
                <a:solidFill>
                  <a:srgbClr val="888888"/>
                </a:solidFill>
                <a:latin typeface="Calibri"/>
                <a:cs typeface="Calibri"/>
              </a:rPr>
              <a:t>1</a:t>
            </a:r>
            <a:endParaRPr sz="1800">
              <a:latin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747395">
              <a:lnSpc>
                <a:spcPct val="100000"/>
              </a:lnSpc>
              <a:spcBef>
                <a:spcPts val="100"/>
              </a:spcBef>
            </a:pPr>
            <a:r>
              <a:rPr sz="5400" spc="-40" dirty="0"/>
              <a:t>KATERINA</a:t>
            </a:r>
            <a:r>
              <a:rPr sz="5400" spc="-245" dirty="0"/>
              <a:t> </a:t>
            </a:r>
            <a:r>
              <a:rPr sz="5400" dirty="0"/>
              <a:t>KAPOGIANNOPOULOU-</a:t>
            </a:r>
            <a:r>
              <a:rPr sz="5400" spc="-50" dirty="0"/>
              <a:t>ARVANITI,</a:t>
            </a:r>
            <a:r>
              <a:rPr sz="5400" spc="-285" dirty="0"/>
              <a:t> </a:t>
            </a:r>
            <a:r>
              <a:rPr sz="5400" spc="-10" dirty="0"/>
              <a:t>Council</a:t>
            </a:r>
            <a:endParaRPr sz="5400"/>
          </a:p>
        </p:txBody>
      </p:sp>
      <p:sp>
        <p:nvSpPr>
          <p:cNvPr id="3" name="object 3"/>
          <p:cNvSpPr txBox="1"/>
          <p:nvPr/>
        </p:nvSpPr>
        <p:spPr>
          <a:xfrm>
            <a:off x="1432015" y="2927987"/>
            <a:ext cx="13877925" cy="848994"/>
          </a:xfrm>
          <a:prstGeom prst="rect">
            <a:avLst/>
          </a:prstGeom>
        </p:spPr>
        <p:txBody>
          <a:bodyPr vert="horz" wrap="square" lIns="0" tIns="12700" rIns="0" bIns="0" rtlCol="0">
            <a:spAutoFit/>
          </a:bodyPr>
          <a:lstStyle/>
          <a:p>
            <a:pPr marL="12700">
              <a:lnSpc>
                <a:spcPct val="100000"/>
              </a:lnSpc>
              <a:spcBef>
                <a:spcPts val="100"/>
              </a:spcBef>
            </a:pPr>
            <a:r>
              <a:rPr sz="5400" b="1" spc="-170" dirty="0">
                <a:solidFill>
                  <a:srgbClr val="42200A"/>
                </a:solidFill>
                <a:latin typeface="Times New Roman"/>
                <a:cs typeface="Times New Roman"/>
              </a:rPr>
              <a:t>Member,</a:t>
            </a:r>
            <a:r>
              <a:rPr sz="5400" b="1" spc="-270" dirty="0">
                <a:solidFill>
                  <a:srgbClr val="42200A"/>
                </a:solidFill>
                <a:latin typeface="Times New Roman"/>
                <a:cs typeface="Times New Roman"/>
              </a:rPr>
              <a:t> </a:t>
            </a:r>
            <a:r>
              <a:rPr sz="5400" b="1" spc="-170" dirty="0">
                <a:solidFill>
                  <a:srgbClr val="42200A"/>
                </a:solidFill>
                <a:latin typeface="Times New Roman"/>
                <a:cs typeface="Times New Roman"/>
              </a:rPr>
              <a:t>Greece</a:t>
            </a:r>
            <a:r>
              <a:rPr sz="5400" b="1" spc="-270" dirty="0">
                <a:solidFill>
                  <a:srgbClr val="42200A"/>
                </a:solidFill>
                <a:latin typeface="Times New Roman"/>
                <a:cs typeface="Times New Roman"/>
              </a:rPr>
              <a:t> </a:t>
            </a:r>
            <a:r>
              <a:rPr sz="5400" b="1" dirty="0">
                <a:solidFill>
                  <a:srgbClr val="42200A"/>
                </a:solidFill>
                <a:latin typeface="Times New Roman"/>
                <a:cs typeface="Times New Roman"/>
              </a:rPr>
              <a:t>-</a:t>
            </a:r>
            <a:r>
              <a:rPr sz="5400" b="1" spc="-265" dirty="0">
                <a:solidFill>
                  <a:srgbClr val="42200A"/>
                </a:solidFill>
                <a:latin typeface="Times New Roman"/>
                <a:cs typeface="Times New Roman"/>
              </a:rPr>
              <a:t> </a:t>
            </a:r>
            <a:r>
              <a:rPr sz="5400" b="1" spc="-145" dirty="0">
                <a:solidFill>
                  <a:srgbClr val="42200A"/>
                </a:solidFill>
                <a:latin typeface="Times New Roman"/>
                <a:cs typeface="Times New Roman"/>
              </a:rPr>
              <a:t>India</a:t>
            </a:r>
            <a:r>
              <a:rPr sz="5400" b="1" spc="-260" dirty="0">
                <a:solidFill>
                  <a:srgbClr val="42200A"/>
                </a:solidFill>
                <a:latin typeface="Times New Roman"/>
                <a:cs typeface="Times New Roman"/>
              </a:rPr>
              <a:t> </a:t>
            </a:r>
            <a:r>
              <a:rPr sz="5400" b="1" spc="-50" dirty="0">
                <a:solidFill>
                  <a:srgbClr val="42200A"/>
                </a:solidFill>
                <a:latin typeface="Times New Roman"/>
                <a:cs typeface="Times New Roman"/>
              </a:rPr>
              <a:t>Business</a:t>
            </a:r>
            <a:r>
              <a:rPr sz="5400" b="1" spc="-270" dirty="0">
                <a:solidFill>
                  <a:srgbClr val="42200A"/>
                </a:solidFill>
                <a:latin typeface="Times New Roman"/>
                <a:cs typeface="Times New Roman"/>
              </a:rPr>
              <a:t> </a:t>
            </a:r>
            <a:r>
              <a:rPr sz="5400" b="1" spc="-135" dirty="0">
                <a:solidFill>
                  <a:srgbClr val="42200A"/>
                </a:solidFill>
                <a:latin typeface="Times New Roman"/>
                <a:cs typeface="Times New Roman"/>
              </a:rPr>
              <a:t>Council,</a:t>
            </a:r>
            <a:r>
              <a:rPr sz="5400" b="1" spc="-275" dirty="0">
                <a:solidFill>
                  <a:srgbClr val="42200A"/>
                </a:solidFill>
                <a:latin typeface="Times New Roman"/>
                <a:cs typeface="Times New Roman"/>
              </a:rPr>
              <a:t> </a:t>
            </a:r>
            <a:r>
              <a:rPr sz="5400" b="1" spc="-340" dirty="0">
                <a:solidFill>
                  <a:srgbClr val="42200A"/>
                </a:solidFill>
                <a:latin typeface="Times New Roman"/>
                <a:cs typeface="Times New Roman"/>
              </a:rPr>
              <a:t>WICCI</a:t>
            </a:r>
            <a:endParaRPr sz="5400">
              <a:latin typeface="Times New Roman"/>
              <a:cs typeface="Times New Roman"/>
            </a:endParaRPr>
          </a:p>
        </p:txBody>
      </p:sp>
      <p:sp>
        <p:nvSpPr>
          <p:cNvPr id="4" name="object 4"/>
          <p:cNvSpPr txBox="1"/>
          <p:nvPr/>
        </p:nvSpPr>
        <p:spPr>
          <a:xfrm>
            <a:off x="1441159" y="4464444"/>
            <a:ext cx="10337800" cy="2774950"/>
          </a:xfrm>
          <a:prstGeom prst="rect">
            <a:avLst/>
          </a:prstGeom>
        </p:spPr>
        <p:txBody>
          <a:bodyPr vert="horz" wrap="square" lIns="0" tIns="10795" rIns="0" bIns="0" rtlCol="0">
            <a:spAutoFit/>
          </a:bodyPr>
          <a:lstStyle/>
          <a:p>
            <a:pPr marL="12700" marR="5080" algn="just">
              <a:lnSpc>
                <a:spcPct val="100299"/>
              </a:lnSpc>
              <a:spcBef>
                <a:spcPts val="85"/>
              </a:spcBef>
            </a:pPr>
            <a:r>
              <a:rPr sz="3600" b="1" dirty="0">
                <a:latin typeface="Times New Roman"/>
                <a:cs typeface="Times New Roman"/>
              </a:rPr>
              <a:t>BIO</a:t>
            </a:r>
            <a:r>
              <a:rPr sz="3600" b="1" spc="675" dirty="0">
                <a:latin typeface="Times New Roman"/>
                <a:cs typeface="Times New Roman"/>
              </a:rPr>
              <a:t> </a:t>
            </a:r>
            <a:r>
              <a:rPr sz="3600" b="1" dirty="0">
                <a:latin typeface="Times New Roman"/>
                <a:cs typeface="Times New Roman"/>
              </a:rPr>
              <a:t>:-</a:t>
            </a:r>
            <a:r>
              <a:rPr sz="3600" b="1" spc="690" dirty="0">
                <a:latin typeface="Times New Roman"/>
                <a:cs typeface="Times New Roman"/>
              </a:rPr>
              <a:t> </a:t>
            </a:r>
            <a:r>
              <a:rPr sz="3600" dirty="0">
                <a:latin typeface="Calibri"/>
                <a:cs typeface="Calibri"/>
              </a:rPr>
              <a:t>In</a:t>
            </a:r>
            <a:r>
              <a:rPr sz="3600" spc="750" dirty="0">
                <a:latin typeface="Calibri"/>
                <a:cs typeface="Calibri"/>
              </a:rPr>
              <a:t> </a:t>
            </a:r>
            <a:r>
              <a:rPr sz="3600" dirty="0">
                <a:latin typeface="Calibri"/>
                <a:cs typeface="Calibri"/>
              </a:rPr>
              <a:t>the</a:t>
            </a:r>
            <a:r>
              <a:rPr sz="3600" spc="735" dirty="0">
                <a:latin typeface="Calibri"/>
                <a:cs typeface="Calibri"/>
              </a:rPr>
              <a:t> </a:t>
            </a:r>
            <a:r>
              <a:rPr sz="3600" dirty="0">
                <a:latin typeface="Calibri"/>
                <a:cs typeface="Calibri"/>
              </a:rPr>
              <a:t>past</a:t>
            </a:r>
            <a:r>
              <a:rPr sz="3600" spc="735" dirty="0">
                <a:latin typeface="Calibri"/>
                <a:cs typeface="Calibri"/>
              </a:rPr>
              <a:t> </a:t>
            </a:r>
            <a:r>
              <a:rPr sz="3600" dirty="0">
                <a:latin typeface="Calibri"/>
                <a:cs typeface="Calibri"/>
              </a:rPr>
              <a:t>25</a:t>
            </a:r>
            <a:r>
              <a:rPr sz="3600" spc="730" dirty="0">
                <a:latin typeface="Calibri"/>
                <a:cs typeface="Calibri"/>
              </a:rPr>
              <a:t> </a:t>
            </a:r>
            <a:r>
              <a:rPr sz="3600" dirty="0">
                <a:latin typeface="Calibri"/>
                <a:cs typeface="Calibri"/>
              </a:rPr>
              <a:t>years,</a:t>
            </a:r>
            <a:r>
              <a:rPr sz="3600" spc="735" dirty="0">
                <a:latin typeface="Calibri"/>
                <a:cs typeface="Calibri"/>
              </a:rPr>
              <a:t> </a:t>
            </a:r>
            <a:r>
              <a:rPr sz="3600" dirty="0">
                <a:latin typeface="Calibri"/>
                <a:cs typeface="Calibri"/>
              </a:rPr>
              <a:t>I</a:t>
            </a:r>
            <a:r>
              <a:rPr sz="3600" spc="745" dirty="0">
                <a:latin typeface="Calibri"/>
                <a:cs typeface="Calibri"/>
              </a:rPr>
              <a:t> </a:t>
            </a:r>
            <a:r>
              <a:rPr sz="3600" dirty="0">
                <a:latin typeface="Calibri"/>
                <a:cs typeface="Calibri"/>
              </a:rPr>
              <a:t>have</a:t>
            </a:r>
            <a:r>
              <a:rPr sz="3600" spc="725" dirty="0">
                <a:latin typeface="Calibri"/>
                <a:cs typeface="Calibri"/>
              </a:rPr>
              <a:t> </a:t>
            </a:r>
            <a:r>
              <a:rPr sz="3600" dirty="0">
                <a:latin typeface="Calibri"/>
                <a:cs typeface="Calibri"/>
              </a:rPr>
              <a:t>gained</a:t>
            </a:r>
            <a:r>
              <a:rPr sz="3600" spc="750" dirty="0">
                <a:latin typeface="Calibri"/>
                <a:cs typeface="Calibri"/>
              </a:rPr>
              <a:t> </a:t>
            </a:r>
            <a:r>
              <a:rPr sz="3600" spc="-10" dirty="0">
                <a:latin typeface="Calibri"/>
                <a:cs typeface="Calibri"/>
              </a:rPr>
              <a:t>valuable </a:t>
            </a:r>
            <a:r>
              <a:rPr sz="3600" dirty="0">
                <a:latin typeface="Calibri"/>
                <a:cs typeface="Calibri"/>
              </a:rPr>
              <a:t>international</a:t>
            </a:r>
            <a:r>
              <a:rPr sz="3600" spc="114" dirty="0">
                <a:latin typeface="Calibri"/>
                <a:cs typeface="Calibri"/>
              </a:rPr>
              <a:t>  </a:t>
            </a:r>
            <a:r>
              <a:rPr sz="3600" dirty="0">
                <a:latin typeface="Calibri"/>
                <a:cs typeface="Calibri"/>
              </a:rPr>
              <a:t>experience</a:t>
            </a:r>
            <a:r>
              <a:rPr sz="3600" spc="110" dirty="0">
                <a:latin typeface="Calibri"/>
                <a:cs typeface="Calibri"/>
              </a:rPr>
              <a:t>  </a:t>
            </a:r>
            <a:r>
              <a:rPr sz="3600" dirty="0">
                <a:latin typeface="Calibri"/>
                <a:cs typeface="Calibri"/>
              </a:rPr>
              <a:t>in</a:t>
            </a:r>
            <a:r>
              <a:rPr sz="3600" spc="120" dirty="0">
                <a:latin typeface="Calibri"/>
                <a:cs typeface="Calibri"/>
              </a:rPr>
              <a:t>  </a:t>
            </a:r>
            <a:r>
              <a:rPr sz="3600" dirty="0">
                <a:latin typeface="Calibri"/>
                <a:cs typeface="Calibri"/>
              </a:rPr>
              <a:t>Business</a:t>
            </a:r>
            <a:r>
              <a:rPr sz="3600" spc="110" dirty="0">
                <a:latin typeface="Calibri"/>
                <a:cs typeface="Calibri"/>
              </a:rPr>
              <a:t>  </a:t>
            </a:r>
            <a:r>
              <a:rPr sz="3600" dirty="0">
                <a:latin typeface="Calibri"/>
                <a:cs typeface="Calibri"/>
              </a:rPr>
              <a:t>and</a:t>
            </a:r>
            <a:r>
              <a:rPr sz="3600" spc="105" dirty="0">
                <a:latin typeface="Calibri"/>
                <a:cs typeface="Calibri"/>
              </a:rPr>
              <a:t>  </a:t>
            </a:r>
            <a:r>
              <a:rPr sz="3600" spc="-10" dirty="0">
                <a:latin typeface="Calibri"/>
                <a:cs typeface="Calibri"/>
              </a:rPr>
              <a:t>Marketing. </a:t>
            </a:r>
            <a:r>
              <a:rPr sz="3600" dirty="0">
                <a:latin typeface="Calibri"/>
                <a:cs typeface="Calibri"/>
              </a:rPr>
              <a:t>After</a:t>
            </a:r>
            <a:r>
              <a:rPr sz="3600" spc="145" dirty="0">
                <a:latin typeface="Calibri"/>
                <a:cs typeface="Calibri"/>
              </a:rPr>
              <a:t> </a:t>
            </a:r>
            <a:r>
              <a:rPr sz="3600" dirty="0">
                <a:latin typeface="Calibri"/>
                <a:cs typeface="Calibri"/>
              </a:rPr>
              <a:t>completing</a:t>
            </a:r>
            <a:r>
              <a:rPr sz="3600" spc="140" dirty="0">
                <a:latin typeface="Calibri"/>
                <a:cs typeface="Calibri"/>
              </a:rPr>
              <a:t> </a:t>
            </a:r>
            <a:r>
              <a:rPr sz="3600" dirty="0">
                <a:latin typeface="Calibri"/>
                <a:cs typeface="Calibri"/>
              </a:rPr>
              <a:t>my</a:t>
            </a:r>
            <a:r>
              <a:rPr sz="3600" spc="160" dirty="0">
                <a:latin typeface="Calibri"/>
                <a:cs typeface="Calibri"/>
              </a:rPr>
              <a:t> </a:t>
            </a:r>
            <a:r>
              <a:rPr sz="3600" dirty="0">
                <a:latin typeface="Calibri"/>
                <a:cs typeface="Calibri"/>
              </a:rPr>
              <a:t>MSc</a:t>
            </a:r>
            <a:r>
              <a:rPr sz="3600" spc="155" dirty="0">
                <a:latin typeface="Calibri"/>
                <a:cs typeface="Calibri"/>
              </a:rPr>
              <a:t> </a:t>
            </a:r>
            <a:r>
              <a:rPr sz="3600" dirty="0">
                <a:latin typeface="Calibri"/>
                <a:cs typeface="Calibri"/>
              </a:rPr>
              <a:t>in</a:t>
            </a:r>
            <a:r>
              <a:rPr sz="3600" spc="165" dirty="0">
                <a:latin typeface="Calibri"/>
                <a:cs typeface="Calibri"/>
              </a:rPr>
              <a:t> </a:t>
            </a:r>
            <a:r>
              <a:rPr sz="3600" dirty="0">
                <a:latin typeface="Calibri"/>
                <a:cs typeface="Calibri"/>
              </a:rPr>
              <a:t>International</a:t>
            </a:r>
            <a:r>
              <a:rPr sz="3600" spc="155" dirty="0">
                <a:latin typeface="Calibri"/>
                <a:cs typeface="Calibri"/>
              </a:rPr>
              <a:t> </a:t>
            </a:r>
            <a:r>
              <a:rPr sz="3600" dirty="0">
                <a:latin typeface="Calibri"/>
                <a:cs typeface="Calibri"/>
              </a:rPr>
              <a:t>Marketing</a:t>
            </a:r>
            <a:r>
              <a:rPr sz="3600" spc="155" dirty="0">
                <a:latin typeface="Calibri"/>
                <a:cs typeface="Calibri"/>
              </a:rPr>
              <a:t> </a:t>
            </a:r>
            <a:r>
              <a:rPr sz="3600" spc="-25" dirty="0">
                <a:latin typeface="Calibri"/>
                <a:cs typeface="Calibri"/>
              </a:rPr>
              <a:t>in </a:t>
            </a:r>
            <a:r>
              <a:rPr sz="3600" dirty="0">
                <a:latin typeface="Calibri"/>
                <a:cs typeface="Calibri"/>
              </a:rPr>
              <a:t>the</a:t>
            </a:r>
            <a:r>
              <a:rPr sz="3600" spc="270" dirty="0">
                <a:latin typeface="Calibri"/>
                <a:cs typeface="Calibri"/>
              </a:rPr>
              <a:t> </a:t>
            </a:r>
            <a:r>
              <a:rPr sz="3600" dirty="0">
                <a:latin typeface="Calibri"/>
                <a:cs typeface="Calibri"/>
              </a:rPr>
              <a:t>UK,</a:t>
            </a:r>
            <a:r>
              <a:rPr sz="3600" spc="285" dirty="0">
                <a:latin typeface="Calibri"/>
                <a:cs typeface="Calibri"/>
              </a:rPr>
              <a:t> </a:t>
            </a:r>
            <a:r>
              <a:rPr sz="3600" dirty="0">
                <a:latin typeface="Calibri"/>
                <a:cs typeface="Calibri"/>
              </a:rPr>
              <a:t>I</a:t>
            </a:r>
            <a:r>
              <a:rPr sz="3600" spc="295" dirty="0">
                <a:latin typeface="Calibri"/>
                <a:cs typeface="Calibri"/>
              </a:rPr>
              <a:t> </a:t>
            </a:r>
            <a:r>
              <a:rPr sz="3600" dirty="0">
                <a:latin typeface="Calibri"/>
                <a:cs typeface="Calibri"/>
              </a:rPr>
              <a:t>started</a:t>
            </a:r>
            <a:r>
              <a:rPr sz="3600" spc="300" dirty="0">
                <a:latin typeface="Calibri"/>
                <a:cs typeface="Calibri"/>
              </a:rPr>
              <a:t> </a:t>
            </a:r>
            <a:r>
              <a:rPr sz="3600" dirty="0">
                <a:latin typeface="Calibri"/>
                <a:cs typeface="Calibri"/>
              </a:rPr>
              <a:t>my</a:t>
            </a:r>
            <a:r>
              <a:rPr sz="3600" spc="285" dirty="0">
                <a:latin typeface="Calibri"/>
                <a:cs typeface="Calibri"/>
              </a:rPr>
              <a:t> </a:t>
            </a:r>
            <a:r>
              <a:rPr sz="3600" dirty="0">
                <a:latin typeface="Calibri"/>
                <a:cs typeface="Calibri"/>
              </a:rPr>
              <a:t>career</a:t>
            </a:r>
            <a:r>
              <a:rPr sz="3600" spc="285" dirty="0">
                <a:latin typeface="Calibri"/>
                <a:cs typeface="Calibri"/>
              </a:rPr>
              <a:t> </a:t>
            </a:r>
            <a:r>
              <a:rPr sz="3600" dirty="0">
                <a:latin typeface="Calibri"/>
                <a:cs typeface="Calibri"/>
              </a:rPr>
              <a:t>at</a:t>
            </a:r>
            <a:r>
              <a:rPr sz="3600" spc="290" dirty="0">
                <a:latin typeface="Calibri"/>
                <a:cs typeface="Calibri"/>
              </a:rPr>
              <a:t> </a:t>
            </a:r>
            <a:r>
              <a:rPr sz="3600" dirty="0">
                <a:latin typeface="Calibri"/>
                <a:cs typeface="Calibri"/>
              </a:rPr>
              <a:t>INTRACOM,</a:t>
            </a:r>
            <a:r>
              <a:rPr sz="3600" spc="285" dirty="0">
                <a:latin typeface="Calibri"/>
                <a:cs typeface="Calibri"/>
              </a:rPr>
              <a:t> </a:t>
            </a:r>
            <a:r>
              <a:rPr sz="3600" dirty="0">
                <a:latin typeface="Calibri"/>
                <a:cs typeface="Calibri"/>
              </a:rPr>
              <a:t>the</a:t>
            </a:r>
            <a:r>
              <a:rPr sz="3600" spc="285" dirty="0">
                <a:latin typeface="Calibri"/>
                <a:cs typeface="Calibri"/>
              </a:rPr>
              <a:t> </a:t>
            </a:r>
            <a:r>
              <a:rPr sz="3600" spc="-10" dirty="0">
                <a:latin typeface="Calibri"/>
                <a:cs typeface="Calibri"/>
              </a:rPr>
              <a:t>leading </a:t>
            </a:r>
            <a:r>
              <a:rPr sz="3600" spc="-20" dirty="0">
                <a:latin typeface="Calibri"/>
                <a:cs typeface="Calibri"/>
              </a:rPr>
              <a:t>Telecoms</a:t>
            </a:r>
            <a:r>
              <a:rPr sz="3600" spc="45" dirty="0">
                <a:latin typeface="Calibri"/>
                <a:cs typeface="Calibri"/>
              </a:rPr>
              <a:t> </a:t>
            </a:r>
            <a:r>
              <a:rPr sz="3600" dirty="0">
                <a:latin typeface="Calibri"/>
                <a:cs typeface="Calibri"/>
              </a:rPr>
              <a:t>company</a:t>
            </a:r>
            <a:r>
              <a:rPr sz="3600" spc="60" dirty="0">
                <a:latin typeface="Calibri"/>
                <a:cs typeface="Calibri"/>
              </a:rPr>
              <a:t> </a:t>
            </a:r>
            <a:r>
              <a:rPr sz="3600" dirty="0">
                <a:latin typeface="Calibri"/>
                <a:cs typeface="Calibri"/>
              </a:rPr>
              <a:t>in</a:t>
            </a:r>
            <a:r>
              <a:rPr sz="3600" spc="65" dirty="0">
                <a:latin typeface="Calibri"/>
                <a:cs typeface="Calibri"/>
              </a:rPr>
              <a:t> </a:t>
            </a:r>
            <a:r>
              <a:rPr sz="3600" dirty="0">
                <a:latin typeface="Calibri"/>
                <a:cs typeface="Calibri"/>
              </a:rPr>
              <a:t>Greece</a:t>
            </a:r>
            <a:r>
              <a:rPr sz="3600" spc="50" dirty="0">
                <a:latin typeface="Calibri"/>
                <a:cs typeface="Calibri"/>
              </a:rPr>
              <a:t> </a:t>
            </a:r>
            <a:r>
              <a:rPr sz="3600" dirty="0">
                <a:latin typeface="Calibri"/>
                <a:cs typeface="Calibri"/>
              </a:rPr>
              <a:t>during</a:t>
            </a:r>
            <a:r>
              <a:rPr sz="3600" spc="45" dirty="0">
                <a:latin typeface="Calibri"/>
                <a:cs typeface="Calibri"/>
              </a:rPr>
              <a:t> </a:t>
            </a:r>
            <a:r>
              <a:rPr sz="3600" dirty="0">
                <a:latin typeface="Calibri"/>
                <a:cs typeface="Calibri"/>
              </a:rPr>
              <a:t>the</a:t>
            </a:r>
            <a:r>
              <a:rPr sz="3600" spc="45" dirty="0">
                <a:latin typeface="Calibri"/>
                <a:cs typeface="Calibri"/>
              </a:rPr>
              <a:t> </a:t>
            </a:r>
            <a:r>
              <a:rPr sz="3600" dirty="0">
                <a:latin typeface="Calibri"/>
                <a:cs typeface="Calibri"/>
              </a:rPr>
              <a:t>90s.</a:t>
            </a:r>
            <a:r>
              <a:rPr sz="3600" spc="60" dirty="0">
                <a:latin typeface="Calibri"/>
                <a:cs typeface="Calibri"/>
              </a:rPr>
              <a:t> </a:t>
            </a:r>
            <a:r>
              <a:rPr sz="3600" dirty="0">
                <a:latin typeface="Calibri"/>
                <a:cs typeface="Calibri"/>
              </a:rPr>
              <a:t>In</a:t>
            </a:r>
            <a:r>
              <a:rPr sz="3600" spc="70" dirty="0">
                <a:latin typeface="Calibri"/>
                <a:cs typeface="Calibri"/>
              </a:rPr>
              <a:t> </a:t>
            </a:r>
            <a:r>
              <a:rPr sz="3600" spc="-10" dirty="0">
                <a:latin typeface="Calibri"/>
                <a:cs typeface="Calibri"/>
              </a:rPr>
              <a:t>various</a:t>
            </a:r>
            <a:endParaRPr sz="3600">
              <a:latin typeface="Calibri"/>
              <a:cs typeface="Calibri"/>
            </a:endParaRPr>
          </a:p>
        </p:txBody>
      </p:sp>
      <p:pic>
        <p:nvPicPr>
          <p:cNvPr id="5" name="object 5"/>
          <p:cNvPicPr/>
          <p:nvPr/>
        </p:nvPicPr>
        <p:blipFill>
          <a:blip r:embed="rId2" cstate="print"/>
          <a:stretch>
            <a:fillRect/>
          </a:stretch>
        </p:blipFill>
        <p:spPr>
          <a:xfrm>
            <a:off x="12713334" y="4130350"/>
            <a:ext cx="6183152" cy="6780082"/>
          </a:xfrm>
          <a:prstGeom prst="rect">
            <a:avLst/>
          </a:prstGeom>
        </p:spPr>
      </p:pic>
      <p:sp>
        <p:nvSpPr>
          <p:cNvPr id="6" name="object 6"/>
          <p:cNvSpPr txBox="1"/>
          <p:nvPr/>
        </p:nvSpPr>
        <p:spPr>
          <a:xfrm>
            <a:off x="1441159" y="7213874"/>
            <a:ext cx="10335895" cy="1671955"/>
          </a:xfrm>
          <a:prstGeom prst="rect">
            <a:avLst/>
          </a:prstGeom>
        </p:spPr>
        <p:txBody>
          <a:bodyPr vert="horz" wrap="square" lIns="0" tIns="12700" rIns="0" bIns="0" rtlCol="0">
            <a:spAutoFit/>
          </a:bodyPr>
          <a:lstStyle/>
          <a:p>
            <a:pPr marL="12700" marR="5080" algn="just">
              <a:lnSpc>
                <a:spcPct val="100000"/>
              </a:lnSpc>
              <a:spcBef>
                <a:spcPts val="100"/>
              </a:spcBef>
            </a:pPr>
            <a:r>
              <a:rPr sz="3600" dirty="0">
                <a:latin typeface="Calibri"/>
                <a:cs typeface="Calibri"/>
              </a:rPr>
              <a:t>positions</a:t>
            </a:r>
            <a:r>
              <a:rPr sz="3600" spc="120" dirty="0">
                <a:latin typeface="Calibri"/>
                <a:cs typeface="Calibri"/>
              </a:rPr>
              <a:t> </a:t>
            </a:r>
            <a:r>
              <a:rPr sz="3600" dirty="0">
                <a:latin typeface="Calibri"/>
                <a:cs typeface="Calibri"/>
              </a:rPr>
              <a:t>within</a:t>
            </a:r>
            <a:r>
              <a:rPr sz="3600" spc="125" dirty="0">
                <a:latin typeface="Calibri"/>
                <a:cs typeface="Calibri"/>
              </a:rPr>
              <a:t> </a:t>
            </a:r>
            <a:r>
              <a:rPr sz="3600" dirty="0">
                <a:latin typeface="Calibri"/>
                <a:cs typeface="Calibri"/>
              </a:rPr>
              <a:t>the</a:t>
            </a:r>
            <a:r>
              <a:rPr sz="3600" spc="120" dirty="0">
                <a:latin typeface="Calibri"/>
                <a:cs typeface="Calibri"/>
              </a:rPr>
              <a:t> </a:t>
            </a:r>
            <a:r>
              <a:rPr sz="3600" spc="-10" dirty="0">
                <a:latin typeface="Calibri"/>
                <a:cs typeface="Calibri"/>
              </a:rPr>
              <a:t>company,</a:t>
            </a:r>
            <a:r>
              <a:rPr sz="3600" spc="120" dirty="0">
                <a:latin typeface="Calibri"/>
                <a:cs typeface="Calibri"/>
              </a:rPr>
              <a:t> </a:t>
            </a:r>
            <a:r>
              <a:rPr sz="3600" dirty="0">
                <a:latin typeface="Calibri"/>
                <a:cs typeface="Calibri"/>
              </a:rPr>
              <a:t>I</a:t>
            </a:r>
            <a:r>
              <a:rPr sz="3600" spc="130" dirty="0">
                <a:latin typeface="Calibri"/>
                <a:cs typeface="Calibri"/>
              </a:rPr>
              <a:t> </a:t>
            </a:r>
            <a:r>
              <a:rPr sz="3600" dirty="0">
                <a:latin typeface="Calibri"/>
                <a:cs typeface="Calibri"/>
              </a:rPr>
              <a:t>had</a:t>
            </a:r>
            <a:r>
              <a:rPr sz="3600" spc="125" dirty="0">
                <a:latin typeface="Calibri"/>
                <a:cs typeface="Calibri"/>
              </a:rPr>
              <a:t> </a:t>
            </a:r>
            <a:r>
              <a:rPr sz="3600" dirty="0">
                <a:latin typeface="Calibri"/>
                <a:cs typeface="Calibri"/>
              </a:rPr>
              <a:t>the</a:t>
            </a:r>
            <a:r>
              <a:rPr sz="3600" spc="120" dirty="0">
                <a:latin typeface="Calibri"/>
                <a:cs typeface="Calibri"/>
              </a:rPr>
              <a:t> </a:t>
            </a:r>
            <a:r>
              <a:rPr sz="3600" dirty="0">
                <a:latin typeface="Calibri"/>
                <a:cs typeface="Calibri"/>
              </a:rPr>
              <a:t>opportunity</a:t>
            </a:r>
            <a:r>
              <a:rPr sz="3600" spc="120" dirty="0">
                <a:latin typeface="Calibri"/>
                <a:cs typeface="Calibri"/>
              </a:rPr>
              <a:t> </a:t>
            </a:r>
            <a:r>
              <a:rPr sz="3600" spc="-25" dirty="0">
                <a:latin typeface="Calibri"/>
                <a:cs typeface="Calibri"/>
              </a:rPr>
              <a:t>to </a:t>
            </a:r>
            <a:r>
              <a:rPr sz="3600" dirty="0">
                <a:latin typeface="Calibri"/>
                <a:cs typeface="Calibri"/>
              </a:rPr>
              <a:t>work</a:t>
            </a:r>
            <a:r>
              <a:rPr sz="3600" spc="-10" dirty="0">
                <a:latin typeface="Calibri"/>
                <a:cs typeface="Calibri"/>
              </a:rPr>
              <a:t> </a:t>
            </a:r>
            <a:r>
              <a:rPr sz="3600" dirty="0">
                <a:latin typeface="Calibri"/>
                <a:cs typeface="Calibri"/>
              </a:rPr>
              <a:t>in both R&amp;D</a:t>
            </a:r>
            <a:r>
              <a:rPr sz="3600" spc="5" dirty="0">
                <a:latin typeface="Calibri"/>
                <a:cs typeface="Calibri"/>
              </a:rPr>
              <a:t> </a:t>
            </a:r>
            <a:r>
              <a:rPr sz="3600" dirty="0">
                <a:latin typeface="Calibri"/>
                <a:cs typeface="Calibri"/>
              </a:rPr>
              <a:t>and Business Development.</a:t>
            </a:r>
            <a:r>
              <a:rPr sz="3600" spc="-5" dirty="0">
                <a:latin typeface="Calibri"/>
                <a:cs typeface="Calibri"/>
              </a:rPr>
              <a:t> </a:t>
            </a:r>
            <a:r>
              <a:rPr sz="3600" dirty="0">
                <a:latin typeface="Calibri"/>
                <a:cs typeface="Calibri"/>
              </a:rPr>
              <a:t>I</a:t>
            </a:r>
            <a:r>
              <a:rPr sz="3600" spc="5" dirty="0">
                <a:latin typeface="Calibri"/>
                <a:cs typeface="Calibri"/>
              </a:rPr>
              <a:t> </a:t>
            </a:r>
            <a:r>
              <a:rPr sz="3600" spc="-10" dirty="0">
                <a:latin typeface="Calibri"/>
                <a:cs typeface="Calibri"/>
              </a:rPr>
              <a:t>actively </a:t>
            </a:r>
            <a:r>
              <a:rPr sz="3600" dirty="0">
                <a:latin typeface="Calibri"/>
                <a:cs typeface="Calibri"/>
              </a:rPr>
              <a:t>participated</a:t>
            </a:r>
            <a:r>
              <a:rPr sz="3600" spc="254" dirty="0">
                <a:latin typeface="Calibri"/>
                <a:cs typeface="Calibri"/>
              </a:rPr>
              <a:t> </a:t>
            </a:r>
            <a:r>
              <a:rPr sz="3600" dirty="0">
                <a:latin typeface="Calibri"/>
                <a:cs typeface="Calibri"/>
              </a:rPr>
              <a:t>in</a:t>
            </a:r>
            <a:r>
              <a:rPr sz="3600" spc="260" dirty="0">
                <a:latin typeface="Calibri"/>
                <a:cs typeface="Calibri"/>
              </a:rPr>
              <a:t> </a:t>
            </a:r>
            <a:r>
              <a:rPr sz="3600" dirty="0">
                <a:latin typeface="Calibri"/>
                <a:cs typeface="Calibri"/>
              </a:rPr>
              <a:t>over</a:t>
            </a:r>
            <a:r>
              <a:rPr sz="3600" spc="270" dirty="0">
                <a:latin typeface="Calibri"/>
                <a:cs typeface="Calibri"/>
              </a:rPr>
              <a:t> </a:t>
            </a:r>
            <a:r>
              <a:rPr sz="3600" dirty="0">
                <a:latin typeface="Calibri"/>
                <a:cs typeface="Calibri"/>
              </a:rPr>
              <a:t>30</a:t>
            </a:r>
            <a:r>
              <a:rPr sz="3600" spc="265" dirty="0">
                <a:latin typeface="Calibri"/>
                <a:cs typeface="Calibri"/>
              </a:rPr>
              <a:t> </a:t>
            </a:r>
            <a:r>
              <a:rPr sz="3600" dirty="0">
                <a:latin typeface="Calibri"/>
                <a:cs typeface="Calibri"/>
              </a:rPr>
              <a:t>EU</a:t>
            </a:r>
            <a:r>
              <a:rPr sz="3600" spc="265" dirty="0">
                <a:latin typeface="Calibri"/>
                <a:cs typeface="Calibri"/>
              </a:rPr>
              <a:t> </a:t>
            </a:r>
            <a:r>
              <a:rPr sz="3600" spc="-30" dirty="0">
                <a:latin typeface="Calibri"/>
                <a:cs typeface="Calibri"/>
              </a:rPr>
              <a:t>co-</a:t>
            </a:r>
            <a:r>
              <a:rPr sz="3600" dirty="0">
                <a:latin typeface="Calibri"/>
                <a:cs typeface="Calibri"/>
              </a:rPr>
              <a:t>funded</a:t>
            </a:r>
            <a:r>
              <a:rPr sz="3600" spc="275" dirty="0">
                <a:latin typeface="Calibri"/>
                <a:cs typeface="Calibri"/>
              </a:rPr>
              <a:t> </a:t>
            </a:r>
            <a:r>
              <a:rPr sz="3600" dirty="0">
                <a:latin typeface="Calibri"/>
                <a:cs typeface="Calibri"/>
              </a:rPr>
              <a:t>telecoms</a:t>
            </a:r>
            <a:r>
              <a:rPr sz="3600" spc="280" dirty="0">
                <a:latin typeface="Calibri"/>
                <a:cs typeface="Calibri"/>
              </a:rPr>
              <a:t> </a:t>
            </a:r>
            <a:r>
              <a:rPr sz="3600" spc="-10" dirty="0">
                <a:latin typeface="Calibri"/>
                <a:cs typeface="Calibri"/>
              </a:rPr>
              <a:t>project</a:t>
            </a:r>
            <a:endParaRPr sz="3600">
              <a:latin typeface="Calibri"/>
              <a:cs typeface="Calibri"/>
            </a:endParaRPr>
          </a:p>
        </p:txBody>
      </p:sp>
      <p:sp>
        <p:nvSpPr>
          <p:cNvPr id="7" name="object 7"/>
          <p:cNvSpPr txBox="1"/>
          <p:nvPr/>
        </p:nvSpPr>
        <p:spPr>
          <a:xfrm>
            <a:off x="1441159" y="8860057"/>
            <a:ext cx="8614410" cy="1123315"/>
          </a:xfrm>
          <a:prstGeom prst="rect">
            <a:avLst/>
          </a:prstGeom>
        </p:spPr>
        <p:txBody>
          <a:bodyPr vert="horz" wrap="square" lIns="0" tIns="12700" rIns="0" bIns="0" rtlCol="0">
            <a:spAutoFit/>
          </a:bodyPr>
          <a:lstStyle/>
          <a:p>
            <a:pPr marL="12700" marR="5080">
              <a:lnSpc>
                <a:spcPct val="100000"/>
              </a:lnSpc>
              <a:spcBef>
                <a:spcPts val="100"/>
              </a:spcBef>
              <a:tabLst>
                <a:tab pos="2092325" algn="l"/>
                <a:tab pos="2209800" algn="l"/>
                <a:tab pos="3671570" algn="l"/>
                <a:tab pos="4654550" algn="l"/>
                <a:tab pos="5581015" algn="l"/>
                <a:tab pos="5651500" algn="l"/>
                <a:tab pos="7552055" algn="l"/>
              </a:tabLst>
            </a:pPr>
            <a:r>
              <a:rPr sz="3600" spc="-10" dirty="0">
                <a:latin typeface="Calibri"/>
                <a:cs typeface="Calibri"/>
              </a:rPr>
              <a:t>consortia,</a:t>
            </a:r>
            <a:r>
              <a:rPr sz="3600" dirty="0">
                <a:latin typeface="Calibri"/>
                <a:cs typeface="Calibri"/>
              </a:rPr>
              <a:t>		</a:t>
            </a:r>
            <a:r>
              <a:rPr sz="3600" spc="-10" dirty="0">
                <a:latin typeface="Calibri"/>
                <a:cs typeface="Calibri"/>
              </a:rPr>
              <a:t>which</a:t>
            </a:r>
            <a:r>
              <a:rPr sz="3600" dirty="0">
                <a:latin typeface="Calibri"/>
                <a:cs typeface="Calibri"/>
              </a:rPr>
              <a:t>	</a:t>
            </a:r>
            <a:r>
              <a:rPr sz="3600" spc="-10" dirty="0">
                <a:latin typeface="Calibri"/>
                <a:cs typeface="Calibri"/>
              </a:rPr>
              <a:t>involved</a:t>
            </a:r>
            <a:r>
              <a:rPr sz="3600" dirty="0">
                <a:latin typeface="Calibri"/>
                <a:cs typeface="Calibri"/>
              </a:rPr>
              <a:t>	</a:t>
            </a:r>
            <a:r>
              <a:rPr sz="3600" spc="-10" dirty="0">
                <a:latin typeface="Calibri"/>
                <a:cs typeface="Calibri"/>
              </a:rPr>
              <a:t>frequent</a:t>
            </a:r>
            <a:r>
              <a:rPr sz="3600" dirty="0">
                <a:latin typeface="Calibri"/>
                <a:cs typeface="Calibri"/>
              </a:rPr>
              <a:t>	</a:t>
            </a:r>
            <a:r>
              <a:rPr sz="3600" spc="-40" dirty="0">
                <a:latin typeface="Calibri"/>
                <a:cs typeface="Calibri"/>
              </a:rPr>
              <a:t>travel </a:t>
            </a:r>
            <a:r>
              <a:rPr sz="3600" spc="-10" dirty="0">
                <a:latin typeface="Calibri"/>
                <a:cs typeface="Calibri"/>
              </a:rPr>
              <a:t>European</a:t>
            </a:r>
            <a:r>
              <a:rPr sz="3600" dirty="0">
                <a:latin typeface="Calibri"/>
                <a:cs typeface="Calibri"/>
              </a:rPr>
              <a:t>	</a:t>
            </a:r>
            <a:r>
              <a:rPr sz="3600" spc="-10" dirty="0">
                <a:latin typeface="Calibri"/>
                <a:cs typeface="Calibri"/>
              </a:rPr>
              <a:t>Commission</a:t>
            </a:r>
            <a:r>
              <a:rPr sz="3600" dirty="0">
                <a:latin typeface="Calibri"/>
                <a:cs typeface="Calibri"/>
              </a:rPr>
              <a:t>	</a:t>
            </a:r>
            <a:r>
              <a:rPr sz="3600" spc="-25" dirty="0">
                <a:latin typeface="Calibri"/>
                <a:cs typeface="Calibri"/>
              </a:rPr>
              <a:t>and</a:t>
            </a:r>
            <a:r>
              <a:rPr sz="3600" dirty="0">
                <a:latin typeface="Calibri"/>
                <a:cs typeface="Calibri"/>
              </a:rPr>
              <a:t>		</a:t>
            </a:r>
            <a:r>
              <a:rPr sz="3600" spc="-10" dirty="0">
                <a:latin typeface="Calibri"/>
                <a:cs typeface="Calibri"/>
              </a:rPr>
              <a:t>collaborations</a:t>
            </a:r>
            <a:endParaRPr sz="3600">
              <a:latin typeface="Calibri"/>
              <a:cs typeface="Calibri"/>
            </a:endParaRPr>
          </a:p>
        </p:txBody>
      </p:sp>
      <p:sp>
        <p:nvSpPr>
          <p:cNvPr id="8" name="object 8"/>
          <p:cNvSpPr txBox="1"/>
          <p:nvPr/>
        </p:nvSpPr>
        <p:spPr>
          <a:xfrm>
            <a:off x="9998837" y="9408759"/>
            <a:ext cx="850900" cy="574675"/>
          </a:xfrm>
          <a:prstGeom prst="rect">
            <a:avLst/>
          </a:prstGeom>
        </p:spPr>
        <p:txBody>
          <a:bodyPr vert="horz" wrap="square" lIns="0" tIns="12700" rIns="0" bIns="0" rtlCol="0">
            <a:spAutoFit/>
          </a:bodyPr>
          <a:lstStyle/>
          <a:p>
            <a:pPr marL="12700">
              <a:lnSpc>
                <a:spcPct val="100000"/>
              </a:lnSpc>
              <a:spcBef>
                <a:spcPts val="100"/>
              </a:spcBef>
            </a:pPr>
            <a:r>
              <a:rPr sz="3600" spc="-20" dirty="0">
                <a:latin typeface="Calibri"/>
                <a:cs typeface="Calibri"/>
              </a:rPr>
              <a:t>with</a:t>
            </a:r>
            <a:endParaRPr sz="3600">
              <a:latin typeface="Calibri"/>
              <a:cs typeface="Calibri"/>
            </a:endParaRPr>
          </a:p>
        </p:txBody>
      </p:sp>
      <p:sp>
        <p:nvSpPr>
          <p:cNvPr id="9" name="object 9"/>
          <p:cNvSpPr txBox="1"/>
          <p:nvPr/>
        </p:nvSpPr>
        <p:spPr>
          <a:xfrm>
            <a:off x="10385924" y="8860057"/>
            <a:ext cx="1390650" cy="1123315"/>
          </a:xfrm>
          <a:prstGeom prst="rect">
            <a:avLst/>
          </a:prstGeom>
        </p:spPr>
        <p:txBody>
          <a:bodyPr vert="horz" wrap="square" lIns="0" tIns="12700" rIns="0" bIns="0" rtlCol="0">
            <a:spAutoFit/>
          </a:bodyPr>
          <a:lstStyle/>
          <a:p>
            <a:pPr marL="748665" marR="5080" indent="-736600">
              <a:lnSpc>
                <a:spcPct val="100000"/>
              </a:lnSpc>
              <a:spcBef>
                <a:spcPts val="100"/>
              </a:spcBef>
              <a:tabLst>
                <a:tab pos="756285" algn="l"/>
              </a:tabLst>
            </a:pPr>
            <a:r>
              <a:rPr sz="3600" spc="-25" dirty="0">
                <a:latin typeface="Calibri"/>
                <a:cs typeface="Calibri"/>
              </a:rPr>
              <a:t>to</a:t>
            </a:r>
            <a:r>
              <a:rPr sz="3600" dirty="0">
                <a:latin typeface="Calibri"/>
                <a:cs typeface="Calibri"/>
              </a:rPr>
              <a:t>		</a:t>
            </a:r>
            <a:r>
              <a:rPr sz="3600" spc="-25" dirty="0">
                <a:latin typeface="Calibri"/>
                <a:cs typeface="Calibri"/>
              </a:rPr>
              <a:t>the </a:t>
            </a:r>
            <a:r>
              <a:rPr sz="3600" spc="-30" dirty="0">
                <a:latin typeface="Calibri"/>
                <a:cs typeface="Calibri"/>
              </a:rPr>
              <a:t>top</a:t>
            </a:r>
            <a:endParaRPr sz="3600">
              <a:latin typeface="Calibri"/>
              <a:cs typeface="Calibri"/>
            </a:endParaRPr>
          </a:p>
        </p:txBody>
      </p:sp>
      <p:sp>
        <p:nvSpPr>
          <p:cNvPr id="10" name="object 10"/>
          <p:cNvSpPr txBox="1"/>
          <p:nvPr/>
        </p:nvSpPr>
        <p:spPr>
          <a:xfrm>
            <a:off x="1441159" y="9957665"/>
            <a:ext cx="5755640"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Calibri"/>
                <a:cs typeface="Calibri"/>
              </a:rPr>
              <a:t>telecom</a:t>
            </a:r>
            <a:r>
              <a:rPr sz="3600" spc="-125" dirty="0">
                <a:latin typeface="Calibri"/>
                <a:cs typeface="Calibri"/>
              </a:rPr>
              <a:t> </a:t>
            </a:r>
            <a:r>
              <a:rPr sz="3600" spc="-10" dirty="0">
                <a:latin typeface="Calibri"/>
                <a:cs typeface="Calibri"/>
              </a:rPr>
              <a:t>players</a:t>
            </a:r>
            <a:r>
              <a:rPr sz="3600" spc="-145" dirty="0">
                <a:latin typeface="Calibri"/>
                <a:cs typeface="Calibri"/>
              </a:rPr>
              <a:t> </a:t>
            </a:r>
            <a:r>
              <a:rPr sz="3600" dirty="0">
                <a:latin typeface="Calibri"/>
                <a:cs typeface="Calibri"/>
              </a:rPr>
              <a:t>across</a:t>
            </a:r>
            <a:r>
              <a:rPr sz="3600" spc="-120" dirty="0">
                <a:latin typeface="Calibri"/>
                <a:cs typeface="Calibri"/>
              </a:rPr>
              <a:t> </a:t>
            </a:r>
            <a:r>
              <a:rPr sz="3600" spc="-10" dirty="0">
                <a:latin typeface="Calibri"/>
                <a:cs typeface="Calibri"/>
              </a:rPr>
              <a:t>Europe.</a:t>
            </a:r>
            <a:endParaRPr sz="3600">
              <a:latin typeface="Calibri"/>
              <a:cs typeface="Calibri"/>
            </a:endParaRPr>
          </a:p>
        </p:txBody>
      </p:sp>
      <p:pic>
        <p:nvPicPr>
          <p:cNvPr id="11" name="object 11"/>
          <p:cNvPicPr/>
          <p:nvPr/>
        </p:nvPicPr>
        <p:blipFill>
          <a:blip r:embed="rId3" cstate="print"/>
          <a:stretch>
            <a:fillRect/>
          </a:stretch>
        </p:blipFill>
        <p:spPr>
          <a:xfrm>
            <a:off x="355997" y="282669"/>
            <a:ext cx="2443799" cy="1057527"/>
          </a:xfrm>
          <a:prstGeom prst="rect">
            <a:avLst/>
          </a:prstGeom>
        </p:spPr>
      </p:pic>
      <p:sp>
        <p:nvSpPr>
          <p:cNvPr id="12" name="object 12"/>
          <p:cNvSpPr/>
          <p:nvPr/>
        </p:nvSpPr>
        <p:spPr>
          <a:xfrm>
            <a:off x="0" y="5360858"/>
            <a:ext cx="607695" cy="5947410"/>
          </a:xfrm>
          <a:custGeom>
            <a:avLst/>
            <a:gdLst/>
            <a:ahLst/>
            <a:cxnLst/>
            <a:rect l="l" t="t" r="r" b="b"/>
            <a:pathLst>
              <a:path w="607695" h="5947409">
                <a:moveTo>
                  <a:pt x="607298" y="150"/>
                </a:moveTo>
                <a:lnTo>
                  <a:pt x="0" y="150"/>
                </a:lnTo>
                <a:lnTo>
                  <a:pt x="0" y="5947410"/>
                </a:lnTo>
                <a:lnTo>
                  <a:pt x="607298" y="5947410"/>
                </a:lnTo>
                <a:lnTo>
                  <a:pt x="607298" y="150"/>
                </a:lnTo>
                <a:close/>
              </a:path>
            </a:pathLst>
          </a:custGeom>
          <a:solidFill>
            <a:srgbClr val="BEBEBE"/>
          </a:solidFill>
        </p:spPr>
        <p:txBody>
          <a:bodyPr wrap="square" lIns="0" tIns="0" rIns="0" bIns="0" rtlCol="0"/>
          <a:lstStyle/>
          <a:p>
            <a:endParaRPr/>
          </a:p>
        </p:txBody>
      </p:sp>
      <p:sp>
        <p:nvSpPr>
          <p:cNvPr id="13" name="object 13"/>
          <p:cNvSpPr txBox="1"/>
          <p:nvPr/>
        </p:nvSpPr>
        <p:spPr>
          <a:xfrm>
            <a:off x="13100353" y="7590597"/>
            <a:ext cx="5441950" cy="513715"/>
          </a:xfrm>
          <a:prstGeom prst="rect">
            <a:avLst/>
          </a:prstGeom>
        </p:spPr>
        <p:txBody>
          <a:bodyPr vert="horz" wrap="square" lIns="0" tIns="12700" rIns="0" bIns="0" rtlCol="0">
            <a:spAutoFit/>
          </a:bodyPr>
          <a:lstStyle/>
          <a:p>
            <a:pPr marL="12700">
              <a:lnSpc>
                <a:spcPct val="100000"/>
              </a:lnSpc>
              <a:spcBef>
                <a:spcPts val="100"/>
              </a:spcBef>
            </a:pPr>
            <a:r>
              <a:rPr sz="3200" b="1" dirty="0">
                <a:latin typeface="Times New Roman"/>
                <a:cs typeface="Times New Roman"/>
              </a:rPr>
              <a:t>Insert</a:t>
            </a:r>
            <a:r>
              <a:rPr sz="3200" b="1" spc="65" dirty="0">
                <a:latin typeface="Times New Roman"/>
                <a:cs typeface="Times New Roman"/>
              </a:rPr>
              <a:t> </a:t>
            </a:r>
            <a:r>
              <a:rPr sz="3200" b="1" spc="110" dirty="0">
                <a:latin typeface="Times New Roman"/>
                <a:cs typeface="Times New Roman"/>
              </a:rPr>
              <a:t>High</a:t>
            </a:r>
            <a:r>
              <a:rPr sz="3200" b="1" spc="55" dirty="0">
                <a:latin typeface="Times New Roman"/>
                <a:cs typeface="Times New Roman"/>
              </a:rPr>
              <a:t> </a:t>
            </a:r>
            <a:r>
              <a:rPr sz="3200" b="1" dirty="0">
                <a:latin typeface="Times New Roman"/>
                <a:cs typeface="Times New Roman"/>
              </a:rPr>
              <a:t>Resolution</a:t>
            </a:r>
            <a:r>
              <a:rPr sz="3200" b="1" spc="80" dirty="0">
                <a:latin typeface="Times New Roman"/>
                <a:cs typeface="Times New Roman"/>
              </a:rPr>
              <a:t> </a:t>
            </a:r>
            <a:r>
              <a:rPr sz="3200" b="1" spc="-10" dirty="0">
                <a:latin typeface="Times New Roman"/>
                <a:cs typeface="Times New Roman"/>
              </a:rPr>
              <a:t>Picture</a:t>
            </a:r>
            <a:endParaRPr sz="3200">
              <a:latin typeface="Times New Roman"/>
              <a:cs typeface="Times New Roman"/>
            </a:endParaRPr>
          </a:p>
        </p:txBody>
      </p:sp>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38100">
              <a:lnSpc>
                <a:spcPts val="1810"/>
              </a:lnSpc>
            </a:pPr>
            <a:fld id="{81D60167-4931-47E6-BA6A-407CBD079E47}" type="slidenum">
              <a:rPr spc="-25" dirty="0"/>
              <a:t>10</a:t>
            </a:fld>
            <a:endParaRPr spc="-25"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2713334" y="4723606"/>
            <a:ext cx="6177915" cy="6186805"/>
          </a:xfrm>
          <a:custGeom>
            <a:avLst/>
            <a:gdLst/>
            <a:ahLst/>
            <a:cxnLst/>
            <a:rect l="l" t="t" r="r" b="b"/>
            <a:pathLst>
              <a:path w="6177915" h="6186805">
                <a:moveTo>
                  <a:pt x="0" y="6186766"/>
                </a:moveTo>
                <a:lnTo>
                  <a:pt x="6177788" y="6186766"/>
                </a:lnTo>
                <a:lnTo>
                  <a:pt x="6177788" y="0"/>
                </a:lnTo>
                <a:lnTo>
                  <a:pt x="0" y="0"/>
                </a:lnTo>
                <a:lnTo>
                  <a:pt x="0" y="6186766"/>
                </a:lnTo>
                <a:close/>
              </a:path>
            </a:pathLst>
          </a:custGeom>
          <a:solidFill>
            <a:srgbClr val="F4F0EB"/>
          </a:solidFill>
        </p:spPr>
        <p:txBody>
          <a:bodyPr wrap="square" lIns="0" tIns="0" rIns="0" bIns="0" rtlCol="0"/>
          <a:lstStyle/>
          <a:p>
            <a:endParaRPr/>
          </a:p>
        </p:txBody>
      </p:sp>
      <p:grpSp>
        <p:nvGrpSpPr>
          <p:cNvPr id="3" name="object 3"/>
          <p:cNvGrpSpPr/>
          <p:nvPr/>
        </p:nvGrpSpPr>
        <p:grpSpPr>
          <a:xfrm>
            <a:off x="12566650" y="4130350"/>
            <a:ext cx="6464300" cy="593725"/>
            <a:chOff x="12566650" y="4130350"/>
            <a:chExt cx="6464300" cy="593725"/>
          </a:xfrm>
        </p:grpSpPr>
        <p:sp>
          <p:nvSpPr>
            <p:cNvPr id="4" name="object 4"/>
            <p:cNvSpPr/>
            <p:nvPr/>
          </p:nvSpPr>
          <p:spPr>
            <a:xfrm>
              <a:off x="12713335" y="4130350"/>
              <a:ext cx="6177915" cy="254000"/>
            </a:xfrm>
            <a:custGeom>
              <a:avLst/>
              <a:gdLst/>
              <a:ahLst/>
              <a:cxnLst/>
              <a:rect l="l" t="t" r="r" b="b"/>
              <a:pathLst>
                <a:path w="6177915" h="254000">
                  <a:moveTo>
                    <a:pt x="0" y="253796"/>
                  </a:moveTo>
                  <a:lnTo>
                    <a:pt x="6177788" y="253796"/>
                  </a:lnTo>
                  <a:lnTo>
                    <a:pt x="6177788" y="0"/>
                  </a:lnTo>
                  <a:lnTo>
                    <a:pt x="0" y="0"/>
                  </a:lnTo>
                  <a:lnTo>
                    <a:pt x="0" y="253796"/>
                  </a:lnTo>
                  <a:close/>
                </a:path>
              </a:pathLst>
            </a:custGeom>
            <a:solidFill>
              <a:srgbClr val="F4F0EB"/>
            </a:solidFill>
          </p:spPr>
          <p:txBody>
            <a:bodyPr wrap="square" lIns="0" tIns="0" rIns="0" bIns="0" rtlCol="0"/>
            <a:lstStyle/>
            <a:p>
              <a:endParaRPr/>
            </a:p>
          </p:txBody>
        </p:sp>
        <p:sp>
          <p:nvSpPr>
            <p:cNvPr id="5" name="object 5"/>
            <p:cNvSpPr/>
            <p:nvPr/>
          </p:nvSpPr>
          <p:spPr>
            <a:xfrm>
              <a:off x="12566650" y="4384147"/>
              <a:ext cx="6464300" cy="339725"/>
            </a:xfrm>
            <a:custGeom>
              <a:avLst/>
              <a:gdLst/>
              <a:ahLst/>
              <a:cxnLst/>
              <a:rect l="l" t="t" r="r" b="b"/>
              <a:pathLst>
                <a:path w="6464300" h="339725">
                  <a:moveTo>
                    <a:pt x="6463819" y="175"/>
                  </a:moveTo>
                  <a:lnTo>
                    <a:pt x="-317" y="175"/>
                  </a:lnTo>
                  <a:lnTo>
                    <a:pt x="-317" y="339624"/>
                  </a:lnTo>
                  <a:lnTo>
                    <a:pt x="6463819" y="339624"/>
                  </a:lnTo>
                  <a:lnTo>
                    <a:pt x="6463819" y="175"/>
                  </a:lnTo>
                  <a:close/>
                </a:path>
              </a:pathLst>
            </a:custGeom>
            <a:solidFill>
              <a:srgbClr val="D99593"/>
            </a:solidFill>
          </p:spPr>
          <p:txBody>
            <a:bodyPr wrap="square" lIns="0" tIns="0" rIns="0" bIns="0" rtlCol="0"/>
            <a:lstStyle/>
            <a:p>
              <a:endParaRPr/>
            </a:p>
          </p:txBody>
        </p:sp>
      </p:grpSp>
      <p:sp>
        <p:nvSpPr>
          <p:cNvPr id="6" name="object 6"/>
          <p:cNvSpPr txBox="1"/>
          <p:nvPr/>
        </p:nvSpPr>
        <p:spPr>
          <a:xfrm>
            <a:off x="13706220" y="1461357"/>
            <a:ext cx="6005195" cy="2084070"/>
          </a:xfrm>
          <a:prstGeom prst="rect">
            <a:avLst/>
          </a:prstGeom>
          <a:solidFill>
            <a:srgbClr val="D99593"/>
          </a:solidFill>
        </p:spPr>
        <p:txBody>
          <a:bodyPr vert="horz" wrap="square" lIns="0" tIns="373380" rIns="0" bIns="0" rtlCol="0">
            <a:spAutoFit/>
          </a:bodyPr>
          <a:lstStyle/>
          <a:p>
            <a:pPr>
              <a:lnSpc>
                <a:spcPct val="100000"/>
              </a:lnSpc>
              <a:spcBef>
                <a:spcPts val="2940"/>
              </a:spcBef>
            </a:pPr>
            <a:r>
              <a:rPr sz="4800" b="1" spc="-55" dirty="0">
                <a:solidFill>
                  <a:srgbClr val="42200A"/>
                </a:solidFill>
                <a:latin typeface="Times New Roman"/>
                <a:cs typeface="Times New Roman"/>
              </a:rPr>
              <a:t>usiness</a:t>
            </a:r>
            <a:r>
              <a:rPr sz="4800" b="1" spc="-285" dirty="0">
                <a:solidFill>
                  <a:srgbClr val="42200A"/>
                </a:solidFill>
                <a:latin typeface="Times New Roman"/>
                <a:cs typeface="Times New Roman"/>
              </a:rPr>
              <a:t> </a:t>
            </a:r>
            <a:r>
              <a:rPr sz="4800" b="1" spc="-10" dirty="0">
                <a:solidFill>
                  <a:srgbClr val="42200A"/>
                </a:solidFill>
                <a:latin typeface="Times New Roman"/>
                <a:cs typeface="Times New Roman"/>
              </a:rPr>
              <a:t>Council,</a:t>
            </a:r>
            <a:endParaRPr sz="4800">
              <a:latin typeface="Times New Roman"/>
              <a:cs typeface="Times New Roman"/>
            </a:endParaRPr>
          </a:p>
        </p:txBody>
      </p:sp>
      <p:sp>
        <p:nvSpPr>
          <p:cNvPr id="7" name="object 7"/>
          <p:cNvSpPr txBox="1"/>
          <p:nvPr/>
        </p:nvSpPr>
        <p:spPr>
          <a:xfrm>
            <a:off x="1104607" y="1461357"/>
            <a:ext cx="12602210" cy="2084070"/>
          </a:xfrm>
          <a:prstGeom prst="rect">
            <a:avLst/>
          </a:prstGeom>
          <a:solidFill>
            <a:srgbClr val="BEBEBE"/>
          </a:solidFill>
        </p:spPr>
        <p:txBody>
          <a:bodyPr vert="horz" wrap="square" lIns="0" tIns="124460" rIns="0" bIns="0" rtlCol="0">
            <a:spAutoFit/>
          </a:bodyPr>
          <a:lstStyle/>
          <a:p>
            <a:pPr marL="263525" marR="8890">
              <a:lnSpc>
                <a:spcPts val="8200"/>
              </a:lnSpc>
              <a:spcBef>
                <a:spcPts val="980"/>
              </a:spcBef>
            </a:pPr>
            <a:r>
              <a:rPr sz="4800" b="1" dirty="0">
                <a:solidFill>
                  <a:srgbClr val="42200A"/>
                </a:solidFill>
                <a:latin typeface="Times New Roman"/>
                <a:cs typeface="Times New Roman"/>
              </a:rPr>
              <a:t>Machi</a:t>
            </a:r>
            <a:r>
              <a:rPr sz="4800" b="1" spc="-55" dirty="0">
                <a:solidFill>
                  <a:srgbClr val="42200A"/>
                </a:solidFill>
                <a:latin typeface="Times New Roman"/>
                <a:cs typeface="Times New Roman"/>
              </a:rPr>
              <a:t> </a:t>
            </a:r>
            <a:r>
              <a:rPr sz="4800" b="1" spc="-110" dirty="0">
                <a:solidFill>
                  <a:srgbClr val="42200A"/>
                </a:solidFill>
                <a:latin typeface="Times New Roman"/>
                <a:cs typeface="Times New Roman"/>
              </a:rPr>
              <a:t>Gavalas</a:t>
            </a:r>
            <a:r>
              <a:rPr sz="4800" b="1" spc="-155" dirty="0">
                <a:solidFill>
                  <a:srgbClr val="42200A"/>
                </a:solidFill>
                <a:latin typeface="Times New Roman"/>
                <a:cs typeface="Times New Roman"/>
              </a:rPr>
              <a:t> </a:t>
            </a:r>
            <a:r>
              <a:rPr sz="4800" b="1" spc="-145" dirty="0">
                <a:solidFill>
                  <a:srgbClr val="42200A"/>
                </a:solidFill>
                <a:latin typeface="Times New Roman"/>
                <a:cs typeface="Times New Roman"/>
              </a:rPr>
              <a:t>Council</a:t>
            </a:r>
            <a:r>
              <a:rPr sz="4800" b="1" spc="-300" dirty="0">
                <a:solidFill>
                  <a:srgbClr val="42200A"/>
                </a:solidFill>
                <a:latin typeface="Times New Roman"/>
                <a:cs typeface="Times New Roman"/>
              </a:rPr>
              <a:t> </a:t>
            </a:r>
            <a:r>
              <a:rPr sz="4800" b="1" spc="-170" dirty="0">
                <a:solidFill>
                  <a:srgbClr val="42200A"/>
                </a:solidFill>
                <a:latin typeface="Times New Roman"/>
                <a:cs typeface="Times New Roman"/>
              </a:rPr>
              <a:t>Member,</a:t>
            </a:r>
            <a:r>
              <a:rPr sz="4800" b="1" spc="-315" dirty="0">
                <a:solidFill>
                  <a:srgbClr val="42200A"/>
                </a:solidFill>
                <a:latin typeface="Times New Roman"/>
                <a:cs typeface="Times New Roman"/>
              </a:rPr>
              <a:t> </a:t>
            </a:r>
            <a:r>
              <a:rPr sz="4800" b="1" spc="-165" dirty="0">
                <a:solidFill>
                  <a:srgbClr val="42200A"/>
                </a:solidFill>
                <a:latin typeface="Times New Roman"/>
                <a:cs typeface="Times New Roman"/>
              </a:rPr>
              <a:t>Greece</a:t>
            </a:r>
            <a:r>
              <a:rPr sz="4800" b="1" spc="-350" dirty="0">
                <a:solidFill>
                  <a:srgbClr val="42200A"/>
                </a:solidFill>
                <a:latin typeface="Times New Roman"/>
                <a:cs typeface="Times New Roman"/>
              </a:rPr>
              <a:t> </a:t>
            </a:r>
            <a:r>
              <a:rPr sz="4800" b="1" dirty="0">
                <a:solidFill>
                  <a:srgbClr val="42200A"/>
                </a:solidFill>
                <a:latin typeface="Times New Roman"/>
                <a:cs typeface="Times New Roman"/>
              </a:rPr>
              <a:t>-</a:t>
            </a:r>
            <a:r>
              <a:rPr sz="4800" b="1" spc="-270" dirty="0">
                <a:solidFill>
                  <a:srgbClr val="42200A"/>
                </a:solidFill>
                <a:latin typeface="Times New Roman"/>
                <a:cs typeface="Times New Roman"/>
              </a:rPr>
              <a:t> </a:t>
            </a:r>
            <a:r>
              <a:rPr sz="4800" b="1" spc="-140" dirty="0">
                <a:solidFill>
                  <a:srgbClr val="42200A"/>
                </a:solidFill>
                <a:latin typeface="Times New Roman"/>
                <a:cs typeface="Times New Roman"/>
              </a:rPr>
              <a:t>India</a:t>
            </a:r>
            <a:r>
              <a:rPr sz="4800" b="1" spc="-295" dirty="0">
                <a:solidFill>
                  <a:srgbClr val="42200A"/>
                </a:solidFill>
                <a:latin typeface="Times New Roman"/>
                <a:cs typeface="Times New Roman"/>
              </a:rPr>
              <a:t> </a:t>
            </a:r>
            <a:r>
              <a:rPr sz="4800" b="1" spc="-50" dirty="0">
                <a:solidFill>
                  <a:srgbClr val="42200A"/>
                </a:solidFill>
                <a:latin typeface="Times New Roman"/>
                <a:cs typeface="Times New Roman"/>
              </a:rPr>
              <a:t>B </a:t>
            </a:r>
            <a:r>
              <a:rPr sz="4800" b="1" spc="-310" dirty="0">
                <a:solidFill>
                  <a:srgbClr val="42200A"/>
                </a:solidFill>
                <a:latin typeface="Times New Roman"/>
                <a:cs typeface="Times New Roman"/>
              </a:rPr>
              <a:t>WICCI</a:t>
            </a:r>
            <a:endParaRPr sz="4800" dirty="0">
              <a:latin typeface="Times New Roman"/>
              <a:cs typeface="Times New Roman"/>
            </a:endParaRPr>
          </a:p>
        </p:txBody>
      </p:sp>
      <p:pic>
        <p:nvPicPr>
          <p:cNvPr id="8" name="object 8"/>
          <p:cNvPicPr/>
          <p:nvPr/>
        </p:nvPicPr>
        <p:blipFill>
          <a:blip r:embed="rId2" cstate="print"/>
          <a:stretch>
            <a:fillRect/>
          </a:stretch>
        </p:blipFill>
        <p:spPr>
          <a:xfrm>
            <a:off x="355997" y="282669"/>
            <a:ext cx="2443799" cy="1057527"/>
          </a:xfrm>
          <a:prstGeom prst="rect">
            <a:avLst/>
          </a:prstGeom>
        </p:spPr>
      </p:pic>
      <p:sp>
        <p:nvSpPr>
          <p:cNvPr id="9" name="object 9"/>
          <p:cNvSpPr txBox="1"/>
          <p:nvPr/>
        </p:nvSpPr>
        <p:spPr>
          <a:xfrm>
            <a:off x="13100353" y="7590597"/>
            <a:ext cx="5441950" cy="513715"/>
          </a:xfrm>
          <a:prstGeom prst="rect">
            <a:avLst/>
          </a:prstGeom>
        </p:spPr>
        <p:txBody>
          <a:bodyPr vert="horz" wrap="square" lIns="0" tIns="12700" rIns="0" bIns="0" rtlCol="0">
            <a:spAutoFit/>
          </a:bodyPr>
          <a:lstStyle/>
          <a:p>
            <a:pPr marL="12700">
              <a:lnSpc>
                <a:spcPct val="100000"/>
              </a:lnSpc>
              <a:spcBef>
                <a:spcPts val="100"/>
              </a:spcBef>
            </a:pPr>
            <a:r>
              <a:rPr sz="3200" b="1" dirty="0">
                <a:latin typeface="Times New Roman"/>
                <a:cs typeface="Times New Roman"/>
              </a:rPr>
              <a:t>Insert</a:t>
            </a:r>
            <a:r>
              <a:rPr sz="3200" b="1" spc="65" dirty="0">
                <a:latin typeface="Times New Roman"/>
                <a:cs typeface="Times New Roman"/>
              </a:rPr>
              <a:t> </a:t>
            </a:r>
            <a:r>
              <a:rPr sz="3200" b="1" spc="110" dirty="0">
                <a:latin typeface="Times New Roman"/>
                <a:cs typeface="Times New Roman"/>
              </a:rPr>
              <a:t>High</a:t>
            </a:r>
            <a:r>
              <a:rPr sz="3200" b="1" spc="55" dirty="0">
                <a:latin typeface="Times New Roman"/>
                <a:cs typeface="Times New Roman"/>
              </a:rPr>
              <a:t> </a:t>
            </a:r>
            <a:r>
              <a:rPr sz="3200" b="1" dirty="0">
                <a:latin typeface="Times New Roman"/>
                <a:cs typeface="Times New Roman"/>
              </a:rPr>
              <a:t>Resolution</a:t>
            </a:r>
            <a:r>
              <a:rPr sz="3200" b="1" spc="80" dirty="0">
                <a:latin typeface="Times New Roman"/>
                <a:cs typeface="Times New Roman"/>
              </a:rPr>
              <a:t> </a:t>
            </a:r>
            <a:r>
              <a:rPr sz="3200" b="1" spc="-10" dirty="0">
                <a:latin typeface="Times New Roman"/>
                <a:cs typeface="Times New Roman"/>
              </a:rPr>
              <a:t>Picture</a:t>
            </a:r>
            <a:endParaRPr sz="3200">
              <a:latin typeface="Times New Roman"/>
              <a:cs typeface="Times New Roman"/>
            </a:endParaRPr>
          </a:p>
        </p:txBody>
      </p:sp>
      <p:pic>
        <p:nvPicPr>
          <p:cNvPr id="10" name="object 10"/>
          <p:cNvPicPr/>
          <p:nvPr/>
        </p:nvPicPr>
        <p:blipFill>
          <a:blip r:embed="rId3" cstate="print"/>
          <a:stretch>
            <a:fillRect/>
          </a:stretch>
        </p:blipFill>
        <p:spPr>
          <a:xfrm>
            <a:off x="12401744" y="3927109"/>
            <a:ext cx="6629232" cy="7186748"/>
          </a:xfrm>
          <a:prstGeom prst="rect">
            <a:avLst/>
          </a:prstGeom>
        </p:spPr>
      </p:pic>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1810"/>
              </a:lnSpc>
            </a:pPr>
            <a:fld id="{81D60167-4931-47E6-BA6A-407CBD079E47}" type="slidenum">
              <a:rPr spc="-25" dirty="0"/>
              <a:t>11</a:t>
            </a:fld>
            <a:endParaRPr spc="-25" dirty="0"/>
          </a:p>
        </p:txBody>
      </p:sp>
      <p:sp>
        <p:nvSpPr>
          <p:cNvPr id="12" name="Rectangle 11"/>
          <p:cNvSpPr/>
          <p:nvPr/>
        </p:nvSpPr>
        <p:spPr>
          <a:xfrm>
            <a:off x="603250" y="3521075"/>
            <a:ext cx="11761137" cy="8217634"/>
          </a:xfrm>
          <a:prstGeom prst="rect">
            <a:avLst/>
          </a:prstGeom>
        </p:spPr>
        <p:txBody>
          <a:bodyPr wrap="square">
            <a:spAutoFit/>
          </a:bodyPr>
          <a:lstStyle/>
          <a:p>
            <a:r>
              <a:rPr lang="en-GB" sz="2400" dirty="0"/>
              <a:t>With a rich background of knowledge and skills. My educational journey led me to attain a master’s degree in chemical engineering from the esteemed National Technical University of Athens, specializing in Plant Design. Additionally, having attained Business Excellence Model certification.</a:t>
            </a:r>
            <a:endParaRPr lang="en-IN" sz="2400" dirty="0"/>
          </a:p>
          <a:p>
            <a:r>
              <a:rPr lang="en-GB" sz="2400" dirty="0"/>
              <a:t>Proficient in Greek, Arabic, English, and French, my language skills emphasize my commitment to effective cross-cultural communication. I have been a proud member of the Technical Chamber of Greece since 1996 and the Egyptian Travel &amp; Tourism Association since 2004, reflecting my dedication to continuous professional development and collaborative networking</a:t>
            </a:r>
            <a:r>
              <a:rPr lang="en-GB" sz="2400" dirty="0" smtClean="0"/>
              <a:t>.</a:t>
            </a:r>
          </a:p>
          <a:p>
            <a:r>
              <a:rPr lang="en-US" sz="2400" dirty="0" smtClean="0"/>
              <a:t>My professional footprint spans across Egypt, Greece, Europe, and North America, showcasing a broad understanding of diverse markets and cultures. My professional journey began working as a chemical engineer at Phillips in Eindhoven, Netherlands. My previous roles as a board member at NASCOTOURS SAE and managing partner at Bright Living SAE in Cairo demonstrate my commitment to excellence in contracting, operations, quality assurance, and logistics. Currently serving as the Vice President &amp; CEO of NASCOTOURS SAE in Alexandria, Egypt, I steer the organization with a focus on developing, management, public relations, operations, and quality assurance.</a:t>
            </a:r>
          </a:p>
          <a:p>
            <a:r>
              <a:rPr lang="en-US" sz="2400" dirty="0" smtClean="0"/>
              <a:t>In addition to my technical proficiency, I possess excellent IT skills, including MS Office, social media, and CRM applications. My leadership and communication skills have been pivotal in driving organizational success on a global scale.</a:t>
            </a:r>
          </a:p>
          <a:p>
            <a:endParaRPr lang="en-IN"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2566650" y="4130350"/>
            <a:ext cx="6464300" cy="593725"/>
            <a:chOff x="12566650" y="4130350"/>
            <a:chExt cx="6464300" cy="593725"/>
          </a:xfrm>
        </p:grpSpPr>
        <p:sp>
          <p:nvSpPr>
            <p:cNvPr id="3" name="object 3"/>
            <p:cNvSpPr/>
            <p:nvPr/>
          </p:nvSpPr>
          <p:spPr>
            <a:xfrm>
              <a:off x="12713335" y="4130350"/>
              <a:ext cx="6177915" cy="254000"/>
            </a:xfrm>
            <a:custGeom>
              <a:avLst/>
              <a:gdLst/>
              <a:ahLst/>
              <a:cxnLst/>
              <a:rect l="l" t="t" r="r" b="b"/>
              <a:pathLst>
                <a:path w="6177915" h="254000">
                  <a:moveTo>
                    <a:pt x="0" y="253796"/>
                  </a:moveTo>
                  <a:lnTo>
                    <a:pt x="6177788" y="253796"/>
                  </a:lnTo>
                  <a:lnTo>
                    <a:pt x="6177788" y="0"/>
                  </a:lnTo>
                  <a:lnTo>
                    <a:pt x="0" y="0"/>
                  </a:lnTo>
                  <a:lnTo>
                    <a:pt x="0" y="253796"/>
                  </a:lnTo>
                  <a:close/>
                </a:path>
              </a:pathLst>
            </a:custGeom>
            <a:solidFill>
              <a:srgbClr val="F4F0EB"/>
            </a:solidFill>
          </p:spPr>
          <p:txBody>
            <a:bodyPr wrap="square" lIns="0" tIns="0" rIns="0" bIns="0" rtlCol="0"/>
            <a:lstStyle/>
            <a:p>
              <a:endParaRPr/>
            </a:p>
          </p:txBody>
        </p:sp>
        <p:sp>
          <p:nvSpPr>
            <p:cNvPr id="4" name="object 4"/>
            <p:cNvSpPr/>
            <p:nvPr/>
          </p:nvSpPr>
          <p:spPr>
            <a:xfrm>
              <a:off x="12566650" y="4384147"/>
              <a:ext cx="6464300" cy="339725"/>
            </a:xfrm>
            <a:custGeom>
              <a:avLst/>
              <a:gdLst/>
              <a:ahLst/>
              <a:cxnLst/>
              <a:rect l="l" t="t" r="r" b="b"/>
              <a:pathLst>
                <a:path w="6464300" h="339725">
                  <a:moveTo>
                    <a:pt x="6463819" y="175"/>
                  </a:moveTo>
                  <a:lnTo>
                    <a:pt x="-317" y="175"/>
                  </a:lnTo>
                  <a:lnTo>
                    <a:pt x="-317" y="339624"/>
                  </a:lnTo>
                  <a:lnTo>
                    <a:pt x="6463819" y="339624"/>
                  </a:lnTo>
                  <a:lnTo>
                    <a:pt x="6463819" y="175"/>
                  </a:lnTo>
                  <a:close/>
                </a:path>
              </a:pathLst>
            </a:custGeom>
            <a:solidFill>
              <a:srgbClr val="D99593"/>
            </a:solidFill>
          </p:spPr>
          <p:txBody>
            <a:bodyPr wrap="square" lIns="0" tIns="0" rIns="0" bIns="0" rtlCol="0"/>
            <a:lstStyle/>
            <a:p>
              <a:endParaRPr/>
            </a:p>
          </p:txBody>
        </p:sp>
      </p:grpSp>
      <p:sp>
        <p:nvSpPr>
          <p:cNvPr id="5" name="object 5"/>
          <p:cNvSpPr txBox="1">
            <a:spLocks noGrp="1"/>
          </p:cNvSpPr>
          <p:nvPr>
            <p:ph type="title"/>
          </p:nvPr>
        </p:nvSpPr>
        <p:spPr>
          <a:prstGeom prst="rect">
            <a:avLst/>
          </a:prstGeom>
        </p:spPr>
        <p:txBody>
          <a:bodyPr vert="horz" wrap="square" lIns="0" tIns="12700" rIns="0" bIns="0" rtlCol="0">
            <a:spAutoFit/>
          </a:bodyPr>
          <a:lstStyle/>
          <a:p>
            <a:pPr marL="1016000">
              <a:lnSpc>
                <a:spcPct val="100000"/>
              </a:lnSpc>
              <a:spcBef>
                <a:spcPts val="100"/>
              </a:spcBef>
            </a:pPr>
            <a:r>
              <a:rPr spc="65" dirty="0"/>
              <a:t>,</a:t>
            </a:r>
            <a:r>
              <a:rPr spc="-265" dirty="0"/>
              <a:t> </a:t>
            </a:r>
            <a:r>
              <a:rPr spc="-155" dirty="0"/>
              <a:t>Council</a:t>
            </a:r>
            <a:r>
              <a:rPr spc="-280" dirty="0"/>
              <a:t> </a:t>
            </a:r>
            <a:r>
              <a:rPr spc="-190" dirty="0"/>
              <a:t>Member,</a:t>
            </a:r>
            <a:r>
              <a:rPr spc="-250" dirty="0"/>
              <a:t> </a:t>
            </a:r>
            <a:r>
              <a:rPr spc="-195" dirty="0"/>
              <a:t>Greece</a:t>
            </a:r>
            <a:r>
              <a:rPr spc="-245" dirty="0"/>
              <a:t> </a:t>
            </a:r>
            <a:r>
              <a:rPr dirty="0"/>
              <a:t>-</a:t>
            </a:r>
            <a:r>
              <a:rPr spc="-265" dirty="0"/>
              <a:t> </a:t>
            </a:r>
            <a:r>
              <a:rPr spc="-150" dirty="0"/>
              <a:t>India</a:t>
            </a:r>
            <a:r>
              <a:rPr spc="-270" dirty="0"/>
              <a:t> </a:t>
            </a:r>
            <a:r>
              <a:rPr spc="-25" dirty="0"/>
              <a:t>Business</a:t>
            </a:r>
            <a:r>
              <a:rPr spc="-260" dirty="0"/>
              <a:t> </a:t>
            </a:r>
            <a:r>
              <a:rPr spc="-50" dirty="0"/>
              <a:t>Council,</a:t>
            </a:r>
          </a:p>
        </p:txBody>
      </p:sp>
      <p:sp>
        <p:nvSpPr>
          <p:cNvPr id="6" name="object 6"/>
          <p:cNvSpPr txBox="1"/>
          <p:nvPr/>
        </p:nvSpPr>
        <p:spPr>
          <a:xfrm>
            <a:off x="1508213" y="2927987"/>
            <a:ext cx="2507615" cy="1031875"/>
          </a:xfrm>
          <a:prstGeom prst="rect">
            <a:avLst/>
          </a:prstGeom>
        </p:spPr>
        <p:txBody>
          <a:bodyPr vert="horz" wrap="square" lIns="0" tIns="12700" rIns="0" bIns="0" rtlCol="0">
            <a:spAutoFit/>
          </a:bodyPr>
          <a:lstStyle/>
          <a:p>
            <a:pPr marL="12700">
              <a:lnSpc>
                <a:spcPct val="100000"/>
              </a:lnSpc>
              <a:spcBef>
                <a:spcPts val="100"/>
              </a:spcBef>
            </a:pPr>
            <a:r>
              <a:rPr sz="6600" b="1" spc="-385" dirty="0">
                <a:solidFill>
                  <a:srgbClr val="42200A"/>
                </a:solidFill>
                <a:latin typeface="Times New Roman"/>
                <a:cs typeface="Times New Roman"/>
              </a:rPr>
              <a:t>WICCI</a:t>
            </a:r>
            <a:endParaRPr sz="6600">
              <a:latin typeface="Times New Roman"/>
              <a:cs typeface="Times New Roman"/>
            </a:endParaRPr>
          </a:p>
        </p:txBody>
      </p:sp>
      <p:sp>
        <p:nvSpPr>
          <p:cNvPr id="7" name="object 7"/>
          <p:cNvSpPr txBox="1"/>
          <p:nvPr/>
        </p:nvSpPr>
        <p:spPr>
          <a:xfrm>
            <a:off x="1515833" y="4959732"/>
            <a:ext cx="2121535" cy="1184275"/>
          </a:xfrm>
          <a:prstGeom prst="rect">
            <a:avLst/>
          </a:prstGeom>
        </p:spPr>
        <p:txBody>
          <a:bodyPr vert="horz" wrap="square" lIns="0" tIns="12700" rIns="0" bIns="0" rtlCol="0">
            <a:spAutoFit/>
          </a:bodyPr>
          <a:lstStyle/>
          <a:p>
            <a:pPr marL="12700">
              <a:lnSpc>
                <a:spcPct val="100000"/>
              </a:lnSpc>
              <a:spcBef>
                <a:spcPts val="100"/>
              </a:spcBef>
            </a:pPr>
            <a:r>
              <a:rPr sz="3800" b="1" dirty="0">
                <a:latin typeface="Times New Roman"/>
                <a:cs typeface="Times New Roman"/>
              </a:rPr>
              <a:t>BIO</a:t>
            </a:r>
            <a:r>
              <a:rPr sz="3800" b="1" spc="155" dirty="0">
                <a:latin typeface="Times New Roman"/>
                <a:cs typeface="Times New Roman"/>
              </a:rPr>
              <a:t> </a:t>
            </a:r>
            <a:r>
              <a:rPr sz="3800" b="1" spc="-25" dirty="0">
                <a:latin typeface="Times New Roman"/>
                <a:cs typeface="Times New Roman"/>
              </a:rPr>
              <a:t>:-</a:t>
            </a:r>
            <a:endParaRPr sz="3800">
              <a:latin typeface="Times New Roman"/>
              <a:cs typeface="Times New Roman"/>
            </a:endParaRPr>
          </a:p>
          <a:p>
            <a:pPr marL="12700">
              <a:lnSpc>
                <a:spcPct val="100000"/>
              </a:lnSpc>
            </a:pPr>
            <a:r>
              <a:rPr sz="3800" b="1" dirty="0">
                <a:latin typeface="Times New Roman"/>
                <a:cs typeface="Times New Roman"/>
              </a:rPr>
              <a:t>Type</a:t>
            </a:r>
            <a:r>
              <a:rPr sz="3800" b="1" spc="10" dirty="0">
                <a:latin typeface="Times New Roman"/>
                <a:cs typeface="Times New Roman"/>
              </a:rPr>
              <a:t> </a:t>
            </a:r>
            <a:r>
              <a:rPr sz="3800" b="1" spc="-20" dirty="0">
                <a:latin typeface="Times New Roman"/>
                <a:cs typeface="Times New Roman"/>
              </a:rPr>
              <a:t>Text</a:t>
            </a:r>
            <a:endParaRPr sz="3800">
              <a:latin typeface="Times New Roman"/>
              <a:cs typeface="Times New Roman"/>
            </a:endParaRPr>
          </a:p>
        </p:txBody>
      </p:sp>
      <p:pic>
        <p:nvPicPr>
          <p:cNvPr id="8" name="object 8"/>
          <p:cNvPicPr/>
          <p:nvPr/>
        </p:nvPicPr>
        <p:blipFill>
          <a:blip r:embed="rId2" cstate="print"/>
          <a:stretch>
            <a:fillRect/>
          </a:stretch>
        </p:blipFill>
        <p:spPr>
          <a:xfrm>
            <a:off x="355997" y="282669"/>
            <a:ext cx="2443799" cy="1057527"/>
          </a:xfrm>
          <a:prstGeom prst="rect">
            <a:avLst/>
          </a:prstGeom>
        </p:spPr>
      </p:pic>
      <p:sp>
        <p:nvSpPr>
          <p:cNvPr id="9" name="object 9"/>
          <p:cNvSpPr/>
          <p:nvPr/>
        </p:nvSpPr>
        <p:spPr>
          <a:xfrm>
            <a:off x="0" y="5360858"/>
            <a:ext cx="607695" cy="5947410"/>
          </a:xfrm>
          <a:custGeom>
            <a:avLst/>
            <a:gdLst/>
            <a:ahLst/>
            <a:cxnLst/>
            <a:rect l="l" t="t" r="r" b="b"/>
            <a:pathLst>
              <a:path w="607695" h="5947409">
                <a:moveTo>
                  <a:pt x="607298" y="150"/>
                </a:moveTo>
                <a:lnTo>
                  <a:pt x="0" y="150"/>
                </a:lnTo>
                <a:lnTo>
                  <a:pt x="0" y="5947410"/>
                </a:lnTo>
                <a:lnTo>
                  <a:pt x="607298" y="5947410"/>
                </a:lnTo>
                <a:lnTo>
                  <a:pt x="607298" y="150"/>
                </a:lnTo>
                <a:close/>
              </a:path>
            </a:pathLst>
          </a:custGeom>
          <a:solidFill>
            <a:srgbClr val="BEBEBE"/>
          </a:solidFill>
        </p:spPr>
        <p:txBody>
          <a:bodyPr wrap="square" lIns="0" tIns="0" rIns="0" bIns="0" rtlCol="0"/>
          <a:lstStyle/>
          <a:p>
            <a:endParaRPr/>
          </a:p>
        </p:txBody>
      </p:sp>
      <p:sp>
        <p:nvSpPr>
          <p:cNvPr id="10" name="object 10"/>
          <p:cNvSpPr txBox="1"/>
          <p:nvPr/>
        </p:nvSpPr>
        <p:spPr>
          <a:xfrm>
            <a:off x="12713334" y="4723606"/>
            <a:ext cx="6177915" cy="6186805"/>
          </a:xfrm>
          <a:prstGeom prst="rect">
            <a:avLst/>
          </a:prstGeom>
          <a:solidFill>
            <a:srgbClr val="F4F0EB"/>
          </a:solidFill>
        </p:spPr>
        <p:txBody>
          <a:bodyPr vert="horz" wrap="square" lIns="0" tIns="0" rIns="0" bIns="0" rtlCol="0">
            <a:spAutoFit/>
          </a:bodyPr>
          <a:lstStyle/>
          <a:p>
            <a:pPr>
              <a:lnSpc>
                <a:spcPct val="100000"/>
              </a:lnSpc>
            </a:pPr>
            <a:endParaRPr sz="3200">
              <a:latin typeface="Times New Roman"/>
              <a:cs typeface="Times New Roman"/>
            </a:endParaRPr>
          </a:p>
          <a:p>
            <a:pPr>
              <a:lnSpc>
                <a:spcPct val="100000"/>
              </a:lnSpc>
            </a:pPr>
            <a:endParaRPr sz="3200">
              <a:latin typeface="Times New Roman"/>
              <a:cs typeface="Times New Roman"/>
            </a:endParaRPr>
          </a:p>
          <a:p>
            <a:pPr>
              <a:lnSpc>
                <a:spcPct val="100000"/>
              </a:lnSpc>
            </a:pPr>
            <a:endParaRPr sz="3200">
              <a:latin typeface="Times New Roman"/>
              <a:cs typeface="Times New Roman"/>
            </a:endParaRPr>
          </a:p>
          <a:p>
            <a:pPr>
              <a:lnSpc>
                <a:spcPct val="100000"/>
              </a:lnSpc>
            </a:pPr>
            <a:endParaRPr sz="3200">
              <a:latin typeface="Times New Roman"/>
              <a:cs typeface="Times New Roman"/>
            </a:endParaRPr>
          </a:p>
          <a:p>
            <a:pPr>
              <a:lnSpc>
                <a:spcPct val="100000"/>
              </a:lnSpc>
            </a:pPr>
            <a:endParaRPr sz="3200">
              <a:latin typeface="Times New Roman"/>
              <a:cs typeface="Times New Roman"/>
            </a:endParaRPr>
          </a:p>
          <a:p>
            <a:pPr>
              <a:lnSpc>
                <a:spcPct val="100000"/>
              </a:lnSpc>
              <a:spcBef>
                <a:spcPts val="600"/>
              </a:spcBef>
            </a:pPr>
            <a:endParaRPr sz="3200">
              <a:latin typeface="Times New Roman"/>
              <a:cs typeface="Times New Roman"/>
            </a:endParaRPr>
          </a:p>
          <a:p>
            <a:pPr marL="399415">
              <a:lnSpc>
                <a:spcPct val="100000"/>
              </a:lnSpc>
            </a:pPr>
            <a:r>
              <a:rPr sz="3200" b="1" dirty="0">
                <a:latin typeface="Times New Roman"/>
                <a:cs typeface="Times New Roman"/>
              </a:rPr>
              <a:t>Insert</a:t>
            </a:r>
            <a:r>
              <a:rPr sz="3200" b="1" spc="65" dirty="0">
                <a:latin typeface="Times New Roman"/>
                <a:cs typeface="Times New Roman"/>
              </a:rPr>
              <a:t> </a:t>
            </a:r>
            <a:r>
              <a:rPr sz="3200" b="1" spc="110" dirty="0">
                <a:latin typeface="Times New Roman"/>
                <a:cs typeface="Times New Roman"/>
              </a:rPr>
              <a:t>High</a:t>
            </a:r>
            <a:r>
              <a:rPr sz="3200" b="1" spc="55" dirty="0">
                <a:latin typeface="Times New Roman"/>
                <a:cs typeface="Times New Roman"/>
              </a:rPr>
              <a:t> </a:t>
            </a:r>
            <a:r>
              <a:rPr sz="3200" b="1" dirty="0">
                <a:latin typeface="Times New Roman"/>
                <a:cs typeface="Times New Roman"/>
              </a:rPr>
              <a:t>Resolution</a:t>
            </a:r>
            <a:r>
              <a:rPr sz="3200" b="1" spc="80" dirty="0">
                <a:latin typeface="Times New Roman"/>
                <a:cs typeface="Times New Roman"/>
              </a:rPr>
              <a:t> </a:t>
            </a:r>
            <a:r>
              <a:rPr sz="3200" b="1" spc="-10" dirty="0">
                <a:latin typeface="Times New Roman"/>
                <a:cs typeface="Times New Roman"/>
              </a:rPr>
              <a:t>Picture</a:t>
            </a:r>
            <a:endParaRPr sz="3200">
              <a:latin typeface="Times New Roman"/>
              <a:cs typeface="Times New Roman"/>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1810"/>
              </a:lnSpc>
            </a:pPr>
            <a:fld id="{81D60167-4931-47E6-BA6A-407CBD079E47}" type="slidenum">
              <a:rPr spc="-25" dirty="0"/>
              <a:t>12</a:t>
            </a:fld>
            <a:endParaRPr spc="-25"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2566650" y="4130350"/>
            <a:ext cx="6464300" cy="593725"/>
            <a:chOff x="12566650" y="4130350"/>
            <a:chExt cx="6464300" cy="593725"/>
          </a:xfrm>
        </p:grpSpPr>
        <p:sp>
          <p:nvSpPr>
            <p:cNvPr id="3" name="object 3"/>
            <p:cNvSpPr/>
            <p:nvPr/>
          </p:nvSpPr>
          <p:spPr>
            <a:xfrm>
              <a:off x="12713335" y="4130350"/>
              <a:ext cx="6177915" cy="254000"/>
            </a:xfrm>
            <a:custGeom>
              <a:avLst/>
              <a:gdLst/>
              <a:ahLst/>
              <a:cxnLst/>
              <a:rect l="l" t="t" r="r" b="b"/>
              <a:pathLst>
                <a:path w="6177915" h="254000">
                  <a:moveTo>
                    <a:pt x="0" y="253796"/>
                  </a:moveTo>
                  <a:lnTo>
                    <a:pt x="6177788" y="253796"/>
                  </a:lnTo>
                  <a:lnTo>
                    <a:pt x="6177788" y="0"/>
                  </a:lnTo>
                  <a:lnTo>
                    <a:pt x="0" y="0"/>
                  </a:lnTo>
                  <a:lnTo>
                    <a:pt x="0" y="253796"/>
                  </a:lnTo>
                  <a:close/>
                </a:path>
              </a:pathLst>
            </a:custGeom>
            <a:solidFill>
              <a:srgbClr val="F4F0EB"/>
            </a:solidFill>
          </p:spPr>
          <p:txBody>
            <a:bodyPr wrap="square" lIns="0" tIns="0" rIns="0" bIns="0" rtlCol="0"/>
            <a:lstStyle/>
            <a:p>
              <a:endParaRPr/>
            </a:p>
          </p:txBody>
        </p:sp>
        <p:sp>
          <p:nvSpPr>
            <p:cNvPr id="4" name="object 4"/>
            <p:cNvSpPr/>
            <p:nvPr/>
          </p:nvSpPr>
          <p:spPr>
            <a:xfrm>
              <a:off x="12566650" y="4384147"/>
              <a:ext cx="6464300" cy="339725"/>
            </a:xfrm>
            <a:custGeom>
              <a:avLst/>
              <a:gdLst/>
              <a:ahLst/>
              <a:cxnLst/>
              <a:rect l="l" t="t" r="r" b="b"/>
              <a:pathLst>
                <a:path w="6464300" h="339725">
                  <a:moveTo>
                    <a:pt x="6463819" y="175"/>
                  </a:moveTo>
                  <a:lnTo>
                    <a:pt x="-317" y="175"/>
                  </a:lnTo>
                  <a:lnTo>
                    <a:pt x="-317" y="339624"/>
                  </a:lnTo>
                  <a:lnTo>
                    <a:pt x="6463819" y="339624"/>
                  </a:lnTo>
                  <a:lnTo>
                    <a:pt x="6463819" y="175"/>
                  </a:lnTo>
                  <a:close/>
                </a:path>
              </a:pathLst>
            </a:custGeom>
            <a:solidFill>
              <a:srgbClr val="D99593"/>
            </a:solidFill>
          </p:spPr>
          <p:txBody>
            <a:bodyPr wrap="square" lIns="0" tIns="0" rIns="0" bIns="0" rtlCol="0"/>
            <a:lstStyle/>
            <a:p>
              <a:endParaRPr/>
            </a:p>
          </p:txBody>
        </p:sp>
      </p:grpSp>
      <p:sp>
        <p:nvSpPr>
          <p:cNvPr id="5" name="object 5"/>
          <p:cNvSpPr txBox="1">
            <a:spLocks noGrp="1"/>
          </p:cNvSpPr>
          <p:nvPr>
            <p:ph type="title"/>
          </p:nvPr>
        </p:nvSpPr>
        <p:spPr>
          <a:prstGeom prst="rect">
            <a:avLst/>
          </a:prstGeom>
        </p:spPr>
        <p:txBody>
          <a:bodyPr vert="horz" wrap="square" lIns="0" tIns="12700" rIns="0" bIns="0" rtlCol="0">
            <a:spAutoFit/>
          </a:bodyPr>
          <a:lstStyle/>
          <a:p>
            <a:pPr marL="823594">
              <a:lnSpc>
                <a:spcPct val="100000"/>
              </a:lnSpc>
              <a:spcBef>
                <a:spcPts val="100"/>
              </a:spcBef>
            </a:pPr>
            <a:r>
              <a:rPr spc="-125" dirty="0"/>
              <a:t>TYPE</a:t>
            </a:r>
            <a:r>
              <a:rPr spc="-285" dirty="0"/>
              <a:t> </a:t>
            </a:r>
            <a:r>
              <a:rPr dirty="0"/>
              <a:t>NAME</a:t>
            </a:r>
            <a:r>
              <a:rPr spc="-270" dirty="0"/>
              <a:t> </a:t>
            </a:r>
            <a:r>
              <a:rPr spc="-220" dirty="0"/>
              <a:t>&amp;</a:t>
            </a:r>
            <a:r>
              <a:rPr spc="-260" dirty="0"/>
              <a:t> </a:t>
            </a:r>
            <a:r>
              <a:rPr spc="-385" dirty="0"/>
              <a:t>WICCI</a:t>
            </a:r>
            <a:r>
              <a:rPr spc="-275" dirty="0"/>
              <a:t> </a:t>
            </a:r>
            <a:r>
              <a:rPr spc="-10" dirty="0"/>
              <a:t>DESIGNATION</a:t>
            </a:r>
          </a:p>
        </p:txBody>
      </p:sp>
      <p:sp>
        <p:nvSpPr>
          <p:cNvPr id="6" name="object 6"/>
          <p:cNvSpPr txBox="1"/>
          <p:nvPr/>
        </p:nvSpPr>
        <p:spPr>
          <a:xfrm>
            <a:off x="1505165" y="2956866"/>
            <a:ext cx="7781925" cy="907415"/>
          </a:xfrm>
          <a:prstGeom prst="rect">
            <a:avLst/>
          </a:prstGeom>
        </p:spPr>
        <p:txBody>
          <a:bodyPr vert="horz" wrap="square" lIns="0" tIns="41910" rIns="0" bIns="0" rtlCol="0">
            <a:spAutoFit/>
          </a:bodyPr>
          <a:lstStyle/>
          <a:p>
            <a:pPr marL="12700" marR="5080">
              <a:lnSpc>
                <a:spcPts val="3400"/>
              </a:lnSpc>
              <a:spcBef>
                <a:spcPts val="330"/>
              </a:spcBef>
            </a:pPr>
            <a:r>
              <a:rPr sz="2950" spc="80" dirty="0">
                <a:solidFill>
                  <a:srgbClr val="42200A"/>
                </a:solidFill>
                <a:latin typeface="Arial MT"/>
                <a:cs typeface="Arial MT"/>
              </a:rPr>
              <a:t>COUNCIL</a:t>
            </a:r>
            <a:r>
              <a:rPr sz="2950" spc="200" dirty="0">
                <a:solidFill>
                  <a:srgbClr val="42200A"/>
                </a:solidFill>
                <a:latin typeface="Arial MT"/>
                <a:cs typeface="Arial MT"/>
              </a:rPr>
              <a:t> </a:t>
            </a:r>
            <a:r>
              <a:rPr sz="2950" spc="90" dirty="0">
                <a:solidFill>
                  <a:srgbClr val="42200A"/>
                </a:solidFill>
                <a:latin typeface="Arial MT"/>
                <a:cs typeface="Arial MT"/>
              </a:rPr>
              <a:t>MEMBER,</a:t>
            </a:r>
            <a:r>
              <a:rPr sz="2950" spc="240" dirty="0">
                <a:solidFill>
                  <a:srgbClr val="42200A"/>
                </a:solidFill>
                <a:latin typeface="Arial MT"/>
                <a:cs typeface="Arial MT"/>
              </a:rPr>
              <a:t> </a:t>
            </a:r>
            <a:r>
              <a:rPr sz="2950" spc="114" dirty="0">
                <a:solidFill>
                  <a:srgbClr val="42200A"/>
                </a:solidFill>
                <a:latin typeface="Arial MT"/>
                <a:cs typeface="Arial MT"/>
              </a:rPr>
              <a:t>(………….</a:t>
            </a:r>
            <a:r>
              <a:rPr sz="2950" spc="345" dirty="0">
                <a:solidFill>
                  <a:srgbClr val="42200A"/>
                </a:solidFill>
                <a:latin typeface="Arial MT"/>
                <a:cs typeface="Arial MT"/>
              </a:rPr>
              <a:t> </a:t>
            </a:r>
            <a:r>
              <a:rPr sz="2950" spc="90" dirty="0">
                <a:solidFill>
                  <a:srgbClr val="42200A"/>
                </a:solidFill>
                <a:latin typeface="Arial MT"/>
                <a:cs typeface="Arial MT"/>
              </a:rPr>
              <a:t>)COUNCIL </a:t>
            </a:r>
            <a:r>
              <a:rPr sz="2950" spc="70" dirty="0">
                <a:solidFill>
                  <a:srgbClr val="42200A"/>
                </a:solidFill>
                <a:latin typeface="Arial MT"/>
                <a:cs typeface="Arial MT"/>
              </a:rPr>
              <a:t>WICCI</a:t>
            </a:r>
            <a:endParaRPr sz="2950">
              <a:latin typeface="Arial MT"/>
              <a:cs typeface="Arial MT"/>
            </a:endParaRPr>
          </a:p>
        </p:txBody>
      </p:sp>
      <p:sp>
        <p:nvSpPr>
          <p:cNvPr id="7" name="object 7"/>
          <p:cNvSpPr txBox="1"/>
          <p:nvPr/>
        </p:nvSpPr>
        <p:spPr>
          <a:xfrm>
            <a:off x="1515833" y="4959732"/>
            <a:ext cx="2121535" cy="1184275"/>
          </a:xfrm>
          <a:prstGeom prst="rect">
            <a:avLst/>
          </a:prstGeom>
        </p:spPr>
        <p:txBody>
          <a:bodyPr vert="horz" wrap="square" lIns="0" tIns="12700" rIns="0" bIns="0" rtlCol="0">
            <a:spAutoFit/>
          </a:bodyPr>
          <a:lstStyle/>
          <a:p>
            <a:pPr marL="12700">
              <a:lnSpc>
                <a:spcPct val="100000"/>
              </a:lnSpc>
              <a:spcBef>
                <a:spcPts val="100"/>
              </a:spcBef>
            </a:pPr>
            <a:r>
              <a:rPr sz="3800" b="1" dirty="0">
                <a:latin typeface="Times New Roman"/>
                <a:cs typeface="Times New Roman"/>
              </a:rPr>
              <a:t>BIO</a:t>
            </a:r>
            <a:r>
              <a:rPr sz="3800" b="1" spc="155" dirty="0">
                <a:latin typeface="Times New Roman"/>
                <a:cs typeface="Times New Roman"/>
              </a:rPr>
              <a:t> </a:t>
            </a:r>
            <a:r>
              <a:rPr sz="3800" b="1" spc="-25" dirty="0">
                <a:latin typeface="Times New Roman"/>
                <a:cs typeface="Times New Roman"/>
              </a:rPr>
              <a:t>:-</a:t>
            </a:r>
            <a:endParaRPr sz="3800">
              <a:latin typeface="Times New Roman"/>
              <a:cs typeface="Times New Roman"/>
            </a:endParaRPr>
          </a:p>
          <a:p>
            <a:pPr marL="12700">
              <a:lnSpc>
                <a:spcPct val="100000"/>
              </a:lnSpc>
            </a:pPr>
            <a:r>
              <a:rPr sz="3800" b="1" dirty="0">
                <a:latin typeface="Times New Roman"/>
                <a:cs typeface="Times New Roman"/>
              </a:rPr>
              <a:t>Type</a:t>
            </a:r>
            <a:r>
              <a:rPr sz="3800" b="1" spc="10" dirty="0">
                <a:latin typeface="Times New Roman"/>
                <a:cs typeface="Times New Roman"/>
              </a:rPr>
              <a:t> </a:t>
            </a:r>
            <a:r>
              <a:rPr sz="3800" b="1" spc="-20" dirty="0">
                <a:latin typeface="Times New Roman"/>
                <a:cs typeface="Times New Roman"/>
              </a:rPr>
              <a:t>Text</a:t>
            </a:r>
            <a:endParaRPr sz="3800">
              <a:latin typeface="Times New Roman"/>
              <a:cs typeface="Times New Roman"/>
            </a:endParaRPr>
          </a:p>
        </p:txBody>
      </p:sp>
      <p:pic>
        <p:nvPicPr>
          <p:cNvPr id="8" name="object 8"/>
          <p:cNvPicPr/>
          <p:nvPr/>
        </p:nvPicPr>
        <p:blipFill>
          <a:blip r:embed="rId2" cstate="print"/>
          <a:stretch>
            <a:fillRect/>
          </a:stretch>
        </p:blipFill>
        <p:spPr>
          <a:xfrm>
            <a:off x="355997" y="282669"/>
            <a:ext cx="2443799" cy="1057527"/>
          </a:xfrm>
          <a:prstGeom prst="rect">
            <a:avLst/>
          </a:prstGeom>
        </p:spPr>
      </p:pic>
      <p:sp>
        <p:nvSpPr>
          <p:cNvPr id="9" name="object 9"/>
          <p:cNvSpPr/>
          <p:nvPr/>
        </p:nvSpPr>
        <p:spPr>
          <a:xfrm>
            <a:off x="0" y="5360858"/>
            <a:ext cx="607695" cy="5947410"/>
          </a:xfrm>
          <a:custGeom>
            <a:avLst/>
            <a:gdLst/>
            <a:ahLst/>
            <a:cxnLst/>
            <a:rect l="l" t="t" r="r" b="b"/>
            <a:pathLst>
              <a:path w="607695" h="5947409">
                <a:moveTo>
                  <a:pt x="607298" y="150"/>
                </a:moveTo>
                <a:lnTo>
                  <a:pt x="0" y="150"/>
                </a:lnTo>
                <a:lnTo>
                  <a:pt x="0" y="5947410"/>
                </a:lnTo>
                <a:lnTo>
                  <a:pt x="607298" y="5947410"/>
                </a:lnTo>
                <a:lnTo>
                  <a:pt x="607298" y="150"/>
                </a:lnTo>
                <a:close/>
              </a:path>
            </a:pathLst>
          </a:custGeom>
          <a:solidFill>
            <a:srgbClr val="BEBEBE"/>
          </a:solidFill>
        </p:spPr>
        <p:txBody>
          <a:bodyPr wrap="square" lIns="0" tIns="0" rIns="0" bIns="0" rtlCol="0"/>
          <a:lstStyle/>
          <a:p>
            <a:endParaRPr/>
          </a:p>
        </p:txBody>
      </p:sp>
      <p:sp>
        <p:nvSpPr>
          <p:cNvPr id="10" name="object 10"/>
          <p:cNvSpPr txBox="1"/>
          <p:nvPr/>
        </p:nvSpPr>
        <p:spPr>
          <a:xfrm>
            <a:off x="12713334" y="4723606"/>
            <a:ext cx="6177915" cy="6186805"/>
          </a:xfrm>
          <a:prstGeom prst="rect">
            <a:avLst/>
          </a:prstGeom>
          <a:solidFill>
            <a:srgbClr val="F4F0EB"/>
          </a:solidFill>
        </p:spPr>
        <p:txBody>
          <a:bodyPr vert="horz" wrap="square" lIns="0" tIns="0" rIns="0" bIns="0" rtlCol="0">
            <a:spAutoFit/>
          </a:bodyPr>
          <a:lstStyle/>
          <a:p>
            <a:pPr>
              <a:lnSpc>
                <a:spcPct val="100000"/>
              </a:lnSpc>
            </a:pPr>
            <a:endParaRPr sz="3200">
              <a:latin typeface="Times New Roman"/>
              <a:cs typeface="Times New Roman"/>
            </a:endParaRPr>
          </a:p>
          <a:p>
            <a:pPr>
              <a:lnSpc>
                <a:spcPct val="100000"/>
              </a:lnSpc>
            </a:pPr>
            <a:endParaRPr sz="3200">
              <a:latin typeface="Times New Roman"/>
              <a:cs typeface="Times New Roman"/>
            </a:endParaRPr>
          </a:p>
          <a:p>
            <a:pPr>
              <a:lnSpc>
                <a:spcPct val="100000"/>
              </a:lnSpc>
            </a:pPr>
            <a:endParaRPr sz="3200">
              <a:latin typeface="Times New Roman"/>
              <a:cs typeface="Times New Roman"/>
            </a:endParaRPr>
          </a:p>
          <a:p>
            <a:pPr>
              <a:lnSpc>
                <a:spcPct val="100000"/>
              </a:lnSpc>
            </a:pPr>
            <a:endParaRPr sz="3200">
              <a:latin typeface="Times New Roman"/>
              <a:cs typeface="Times New Roman"/>
            </a:endParaRPr>
          </a:p>
          <a:p>
            <a:pPr>
              <a:lnSpc>
                <a:spcPct val="100000"/>
              </a:lnSpc>
            </a:pPr>
            <a:endParaRPr sz="3200">
              <a:latin typeface="Times New Roman"/>
              <a:cs typeface="Times New Roman"/>
            </a:endParaRPr>
          </a:p>
          <a:p>
            <a:pPr>
              <a:lnSpc>
                <a:spcPct val="100000"/>
              </a:lnSpc>
              <a:spcBef>
                <a:spcPts val="600"/>
              </a:spcBef>
            </a:pPr>
            <a:endParaRPr sz="3200">
              <a:latin typeface="Times New Roman"/>
              <a:cs typeface="Times New Roman"/>
            </a:endParaRPr>
          </a:p>
          <a:p>
            <a:pPr marL="399415">
              <a:lnSpc>
                <a:spcPct val="100000"/>
              </a:lnSpc>
            </a:pPr>
            <a:r>
              <a:rPr sz="3200" b="1" dirty="0">
                <a:latin typeface="Times New Roman"/>
                <a:cs typeface="Times New Roman"/>
              </a:rPr>
              <a:t>Insert</a:t>
            </a:r>
            <a:r>
              <a:rPr sz="3200" b="1" spc="65" dirty="0">
                <a:latin typeface="Times New Roman"/>
                <a:cs typeface="Times New Roman"/>
              </a:rPr>
              <a:t> </a:t>
            </a:r>
            <a:r>
              <a:rPr sz="3200" b="1" spc="110" dirty="0">
                <a:latin typeface="Times New Roman"/>
                <a:cs typeface="Times New Roman"/>
              </a:rPr>
              <a:t>High</a:t>
            </a:r>
            <a:r>
              <a:rPr sz="3200" b="1" spc="55" dirty="0">
                <a:latin typeface="Times New Roman"/>
                <a:cs typeface="Times New Roman"/>
              </a:rPr>
              <a:t> </a:t>
            </a:r>
            <a:r>
              <a:rPr sz="3200" b="1" dirty="0">
                <a:latin typeface="Times New Roman"/>
                <a:cs typeface="Times New Roman"/>
              </a:rPr>
              <a:t>Resolution</a:t>
            </a:r>
            <a:r>
              <a:rPr sz="3200" b="1" spc="80" dirty="0">
                <a:latin typeface="Times New Roman"/>
                <a:cs typeface="Times New Roman"/>
              </a:rPr>
              <a:t> </a:t>
            </a:r>
            <a:r>
              <a:rPr sz="3200" b="1" spc="-10" dirty="0">
                <a:latin typeface="Times New Roman"/>
                <a:cs typeface="Times New Roman"/>
              </a:rPr>
              <a:t>Picture</a:t>
            </a:r>
            <a:endParaRPr sz="3200">
              <a:latin typeface="Times New Roman"/>
              <a:cs typeface="Times New Roman"/>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1810"/>
              </a:lnSpc>
            </a:pPr>
            <a:fld id="{81D60167-4931-47E6-BA6A-407CBD079E47}" type="slidenum">
              <a:rPr spc="-25" dirty="0"/>
              <a:t>13</a:t>
            </a:fld>
            <a:endParaRPr spc="-25"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2566650" y="4130350"/>
            <a:ext cx="6464300" cy="593725"/>
            <a:chOff x="12566650" y="4130350"/>
            <a:chExt cx="6464300" cy="593725"/>
          </a:xfrm>
        </p:grpSpPr>
        <p:sp>
          <p:nvSpPr>
            <p:cNvPr id="3" name="object 3"/>
            <p:cNvSpPr/>
            <p:nvPr/>
          </p:nvSpPr>
          <p:spPr>
            <a:xfrm>
              <a:off x="12713335" y="4130350"/>
              <a:ext cx="6177915" cy="254000"/>
            </a:xfrm>
            <a:custGeom>
              <a:avLst/>
              <a:gdLst/>
              <a:ahLst/>
              <a:cxnLst/>
              <a:rect l="l" t="t" r="r" b="b"/>
              <a:pathLst>
                <a:path w="6177915" h="254000">
                  <a:moveTo>
                    <a:pt x="0" y="253796"/>
                  </a:moveTo>
                  <a:lnTo>
                    <a:pt x="6177788" y="253796"/>
                  </a:lnTo>
                  <a:lnTo>
                    <a:pt x="6177788" y="0"/>
                  </a:lnTo>
                  <a:lnTo>
                    <a:pt x="0" y="0"/>
                  </a:lnTo>
                  <a:lnTo>
                    <a:pt x="0" y="253796"/>
                  </a:lnTo>
                  <a:close/>
                </a:path>
              </a:pathLst>
            </a:custGeom>
            <a:solidFill>
              <a:srgbClr val="F4F0EB"/>
            </a:solidFill>
          </p:spPr>
          <p:txBody>
            <a:bodyPr wrap="square" lIns="0" tIns="0" rIns="0" bIns="0" rtlCol="0"/>
            <a:lstStyle/>
            <a:p>
              <a:endParaRPr/>
            </a:p>
          </p:txBody>
        </p:sp>
        <p:sp>
          <p:nvSpPr>
            <p:cNvPr id="4" name="object 4"/>
            <p:cNvSpPr/>
            <p:nvPr/>
          </p:nvSpPr>
          <p:spPr>
            <a:xfrm>
              <a:off x="12566650" y="4384147"/>
              <a:ext cx="6464300" cy="339725"/>
            </a:xfrm>
            <a:custGeom>
              <a:avLst/>
              <a:gdLst/>
              <a:ahLst/>
              <a:cxnLst/>
              <a:rect l="l" t="t" r="r" b="b"/>
              <a:pathLst>
                <a:path w="6464300" h="339725">
                  <a:moveTo>
                    <a:pt x="6463819" y="175"/>
                  </a:moveTo>
                  <a:lnTo>
                    <a:pt x="-317" y="175"/>
                  </a:lnTo>
                  <a:lnTo>
                    <a:pt x="-317" y="339624"/>
                  </a:lnTo>
                  <a:lnTo>
                    <a:pt x="6463819" y="339624"/>
                  </a:lnTo>
                  <a:lnTo>
                    <a:pt x="6463819" y="175"/>
                  </a:lnTo>
                  <a:close/>
                </a:path>
              </a:pathLst>
            </a:custGeom>
            <a:solidFill>
              <a:srgbClr val="D99593"/>
            </a:solidFill>
          </p:spPr>
          <p:txBody>
            <a:bodyPr wrap="square" lIns="0" tIns="0" rIns="0" bIns="0" rtlCol="0"/>
            <a:lstStyle/>
            <a:p>
              <a:endParaRPr/>
            </a:p>
          </p:txBody>
        </p:sp>
      </p:grpSp>
      <p:sp>
        <p:nvSpPr>
          <p:cNvPr id="5" name="object 5"/>
          <p:cNvSpPr txBox="1">
            <a:spLocks noGrp="1"/>
          </p:cNvSpPr>
          <p:nvPr>
            <p:ph type="title"/>
          </p:nvPr>
        </p:nvSpPr>
        <p:spPr>
          <a:prstGeom prst="rect">
            <a:avLst/>
          </a:prstGeom>
        </p:spPr>
        <p:txBody>
          <a:bodyPr vert="horz" wrap="square" lIns="0" tIns="12700" rIns="0" bIns="0" rtlCol="0">
            <a:spAutoFit/>
          </a:bodyPr>
          <a:lstStyle/>
          <a:p>
            <a:pPr marL="823594">
              <a:lnSpc>
                <a:spcPct val="100000"/>
              </a:lnSpc>
              <a:spcBef>
                <a:spcPts val="100"/>
              </a:spcBef>
            </a:pPr>
            <a:r>
              <a:rPr spc="-125" dirty="0"/>
              <a:t>TYPE</a:t>
            </a:r>
            <a:r>
              <a:rPr spc="-285" dirty="0"/>
              <a:t> </a:t>
            </a:r>
            <a:r>
              <a:rPr dirty="0"/>
              <a:t>NAME</a:t>
            </a:r>
            <a:r>
              <a:rPr spc="-270" dirty="0"/>
              <a:t> </a:t>
            </a:r>
            <a:r>
              <a:rPr spc="-220" dirty="0"/>
              <a:t>&amp;</a:t>
            </a:r>
            <a:r>
              <a:rPr spc="-260" dirty="0"/>
              <a:t> </a:t>
            </a:r>
            <a:r>
              <a:rPr spc="-385" dirty="0"/>
              <a:t>WICCI</a:t>
            </a:r>
            <a:r>
              <a:rPr spc="-275" dirty="0"/>
              <a:t> </a:t>
            </a:r>
            <a:r>
              <a:rPr spc="-10" dirty="0"/>
              <a:t>DESIGNATION</a:t>
            </a:r>
          </a:p>
        </p:txBody>
      </p:sp>
      <p:sp>
        <p:nvSpPr>
          <p:cNvPr id="6" name="object 6"/>
          <p:cNvSpPr txBox="1"/>
          <p:nvPr/>
        </p:nvSpPr>
        <p:spPr>
          <a:xfrm>
            <a:off x="1505165" y="2956866"/>
            <a:ext cx="7781925" cy="907415"/>
          </a:xfrm>
          <a:prstGeom prst="rect">
            <a:avLst/>
          </a:prstGeom>
        </p:spPr>
        <p:txBody>
          <a:bodyPr vert="horz" wrap="square" lIns="0" tIns="41910" rIns="0" bIns="0" rtlCol="0">
            <a:spAutoFit/>
          </a:bodyPr>
          <a:lstStyle/>
          <a:p>
            <a:pPr marL="12700" marR="5080">
              <a:lnSpc>
                <a:spcPts val="3400"/>
              </a:lnSpc>
              <a:spcBef>
                <a:spcPts val="330"/>
              </a:spcBef>
            </a:pPr>
            <a:r>
              <a:rPr sz="2950" spc="80" dirty="0">
                <a:solidFill>
                  <a:srgbClr val="42200A"/>
                </a:solidFill>
                <a:latin typeface="Arial MT"/>
                <a:cs typeface="Arial MT"/>
              </a:rPr>
              <a:t>COUNCIL</a:t>
            </a:r>
            <a:r>
              <a:rPr sz="2950" spc="200" dirty="0">
                <a:solidFill>
                  <a:srgbClr val="42200A"/>
                </a:solidFill>
                <a:latin typeface="Arial MT"/>
                <a:cs typeface="Arial MT"/>
              </a:rPr>
              <a:t> </a:t>
            </a:r>
            <a:r>
              <a:rPr sz="2950" spc="90" dirty="0">
                <a:solidFill>
                  <a:srgbClr val="42200A"/>
                </a:solidFill>
                <a:latin typeface="Arial MT"/>
                <a:cs typeface="Arial MT"/>
              </a:rPr>
              <a:t>MEMBER,</a:t>
            </a:r>
            <a:r>
              <a:rPr sz="2950" spc="240" dirty="0">
                <a:solidFill>
                  <a:srgbClr val="42200A"/>
                </a:solidFill>
                <a:latin typeface="Arial MT"/>
                <a:cs typeface="Arial MT"/>
              </a:rPr>
              <a:t> </a:t>
            </a:r>
            <a:r>
              <a:rPr sz="2950" spc="114" dirty="0">
                <a:solidFill>
                  <a:srgbClr val="42200A"/>
                </a:solidFill>
                <a:latin typeface="Arial MT"/>
                <a:cs typeface="Arial MT"/>
              </a:rPr>
              <a:t>(………….</a:t>
            </a:r>
            <a:r>
              <a:rPr sz="2950" spc="345" dirty="0">
                <a:solidFill>
                  <a:srgbClr val="42200A"/>
                </a:solidFill>
                <a:latin typeface="Arial MT"/>
                <a:cs typeface="Arial MT"/>
              </a:rPr>
              <a:t> </a:t>
            </a:r>
            <a:r>
              <a:rPr sz="2950" spc="90" dirty="0">
                <a:solidFill>
                  <a:srgbClr val="42200A"/>
                </a:solidFill>
                <a:latin typeface="Arial MT"/>
                <a:cs typeface="Arial MT"/>
              </a:rPr>
              <a:t>)COUNCIL </a:t>
            </a:r>
            <a:r>
              <a:rPr sz="2950" spc="70" dirty="0">
                <a:solidFill>
                  <a:srgbClr val="42200A"/>
                </a:solidFill>
                <a:latin typeface="Arial MT"/>
                <a:cs typeface="Arial MT"/>
              </a:rPr>
              <a:t>WICCI</a:t>
            </a:r>
            <a:endParaRPr sz="2950">
              <a:latin typeface="Arial MT"/>
              <a:cs typeface="Arial MT"/>
            </a:endParaRPr>
          </a:p>
        </p:txBody>
      </p:sp>
      <p:sp>
        <p:nvSpPr>
          <p:cNvPr id="7" name="object 7"/>
          <p:cNvSpPr txBox="1"/>
          <p:nvPr/>
        </p:nvSpPr>
        <p:spPr>
          <a:xfrm>
            <a:off x="1515833" y="4959732"/>
            <a:ext cx="2121535" cy="1184275"/>
          </a:xfrm>
          <a:prstGeom prst="rect">
            <a:avLst/>
          </a:prstGeom>
        </p:spPr>
        <p:txBody>
          <a:bodyPr vert="horz" wrap="square" lIns="0" tIns="12700" rIns="0" bIns="0" rtlCol="0">
            <a:spAutoFit/>
          </a:bodyPr>
          <a:lstStyle/>
          <a:p>
            <a:pPr marL="12700">
              <a:lnSpc>
                <a:spcPct val="100000"/>
              </a:lnSpc>
              <a:spcBef>
                <a:spcPts val="100"/>
              </a:spcBef>
            </a:pPr>
            <a:r>
              <a:rPr sz="3800" b="1" dirty="0">
                <a:latin typeface="Times New Roman"/>
                <a:cs typeface="Times New Roman"/>
              </a:rPr>
              <a:t>BIO</a:t>
            </a:r>
            <a:r>
              <a:rPr sz="3800" b="1" spc="155" dirty="0">
                <a:latin typeface="Times New Roman"/>
                <a:cs typeface="Times New Roman"/>
              </a:rPr>
              <a:t> </a:t>
            </a:r>
            <a:r>
              <a:rPr sz="3800" b="1" spc="-25" dirty="0">
                <a:latin typeface="Times New Roman"/>
                <a:cs typeface="Times New Roman"/>
              </a:rPr>
              <a:t>:-</a:t>
            </a:r>
            <a:endParaRPr sz="3800">
              <a:latin typeface="Times New Roman"/>
              <a:cs typeface="Times New Roman"/>
            </a:endParaRPr>
          </a:p>
          <a:p>
            <a:pPr marL="12700">
              <a:lnSpc>
                <a:spcPct val="100000"/>
              </a:lnSpc>
            </a:pPr>
            <a:r>
              <a:rPr sz="3800" b="1" dirty="0">
                <a:latin typeface="Times New Roman"/>
                <a:cs typeface="Times New Roman"/>
              </a:rPr>
              <a:t>Type</a:t>
            </a:r>
            <a:r>
              <a:rPr sz="3800" b="1" spc="10" dirty="0">
                <a:latin typeface="Times New Roman"/>
                <a:cs typeface="Times New Roman"/>
              </a:rPr>
              <a:t> </a:t>
            </a:r>
            <a:r>
              <a:rPr sz="3800" b="1" spc="-20" dirty="0">
                <a:latin typeface="Times New Roman"/>
                <a:cs typeface="Times New Roman"/>
              </a:rPr>
              <a:t>Text</a:t>
            </a:r>
            <a:endParaRPr sz="3800">
              <a:latin typeface="Times New Roman"/>
              <a:cs typeface="Times New Roman"/>
            </a:endParaRPr>
          </a:p>
        </p:txBody>
      </p:sp>
      <p:pic>
        <p:nvPicPr>
          <p:cNvPr id="8" name="object 8"/>
          <p:cNvPicPr/>
          <p:nvPr/>
        </p:nvPicPr>
        <p:blipFill>
          <a:blip r:embed="rId2" cstate="print"/>
          <a:stretch>
            <a:fillRect/>
          </a:stretch>
        </p:blipFill>
        <p:spPr>
          <a:xfrm>
            <a:off x="355997" y="282669"/>
            <a:ext cx="2443799" cy="1057527"/>
          </a:xfrm>
          <a:prstGeom prst="rect">
            <a:avLst/>
          </a:prstGeom>
        </p:spPr>
      </p:pic>
      <p:sp>
        <p:nvSpPr>
          <p:cNvPr id="9" name="object 9"/>
          <p:cNvSpPr/>
          <p:nvPr/>
        </p:nvSpPr>
        <p:spPr>
          <a:xfrm>
            <a:off x="0" y="5360858"/>
            <a:ext cx="607695" cy="5947410"/>
          </a:xfrm>
          <a:custGeom>
            <a:avLst/>
            <a:gdLst/>
            <a:ahLst/>
            <a:cxnLst/>
            <a:rect l="l" t="t" r="r" b="b"/>
            <a:pathLst>
              <a:path w="607695" h="5947409">
                <a:moveTo>
                  <a:pt x="607298" y="150"/>
                </a:moveTo>
                <a:lnTo>
                  <a:pt x="0" y="150"/>
                </a:lnTo>
                <a:lnTo>
                  <a:pt x="0" y="5947410"/>
                </a:lnTo>
                <a:lnTo>
                  <a:pt x="607298" y="5947410"/>
                </a:lnTo>
                <a:lnTo>
                  <a:pt x="607298" y="150"/>
                </a:lnTo>
                <a:close/>
              </a:path>
            </a:pathLst>
          </a:custGeom>
          <a:solidFill>
            <a:srgbClr val="BEBEBE"/>
          </a:solidFill>
        </p:spPr>
        <p:txBody>
          <a:bodyPr wrap="square" lIns="0" tIns="0" rIns="0" bIns="0" rtlCol="0"/>
          <a:lstStyle/>
          <a:p>
            <a:endParaRPr/>
          </a:p>
        </p:txBody>
      </p:sp>
      <p:sp>
        <p:nvSpPr>
          <p:cNvPr id="10" name="object 10"/>
          <p:cNvSpPr txBox="1"/>
          <p:nvPr/>
        </p:nvSpPr>
        <p:spPr>
          <a:xfrm>
            <a:off x="12713334" y="4723606"/>
            <a:ext cx="6177915" cy="6186805"/>
          </a:xfrm>
          <a:prstGeom prst="rect">
            <a:avLst/>
          </a:prstGeom>
          <a:solidFill>
            <a:srgbClr val="F4F0EB"/>
          </a:solidFill>
        </p:spPr>
        <p:txBody>
          <a:bodyPr vert="horz" wrap="square" lIns="0" tIns="0" rIns="0" bIns="0" rtlCol="0">
            <a:spAutoFit/>
          </a:bodyPr>
          <a:lstStyle/>
          <a:p>
            <a:pPr>
              <a:lnSpc>
                <a:spcPct val="100000"/>
              </a:lnSpc>
            </a:pPr>
            <a:endParaRPr sz="3200">
              <a:latin typeface="Times New Roman"/>
              <a:cs typeface="Times New Roman"/>
            </a:endParaRPr>
          </a:p>
          <a:p>
            <a:pPr>
              <a:lnSpc>
                <a:spcPct val="100000"/>
              </a:lnSpc>
            </a:pPr>
            <a:endParaRPr sz="3200">
              <a:latin typeface="Times New Roman"/>
              <a:cs typeface="Times New Roman"/>
            </a:endParaRPr>
          </a:p>
          <a:p>
            <a:pPr>
              <a:lnSpc>
                <a:spcPct val="100000"/>
              </a:lnSpc>
            </a:pPr>
            <a:endParaRPr sz="3200">
              <a:latin typeface="Times New Roman"/>
              <a:cs typeface="Times New Roman"/>
            </a:endParaRPr>
          </a:p>
          <a:p>
            <a:pPr>
              <a:lnSpc>
                <a:spcPct val="100000"/>
              </a:lnSpc>
            </a:pPr>
            <a:endParaRPr sz="3200">
              <a:latin typeface="Times New Roman"/>
              <a:cs typeface="Times New Roman"/>
            </a:endParaRPr>
          </a:p>
          <a:p>
            <a:pPr>
              <a:lnSpc>
                <a:spcPct val="100000"/>
              </a:lnSpc>
            </a:pPr>
            <a:endParaRPr sz="3200">
              <a:latin typeface="Times New Roman"/>
              <a:cs typeface="Times New Roman"/>
            </a:endParaRPr>
          </a:p>
          <a:p>
            <a:pPr>
              <a:lnSpc>
                <a:spcPct val="100000"/>
              </a:lnSpc>
              <a:spcBef>
                <a:spcPts val="600"/>
              </a:spcBef>
            </a:pPr>
            <a:endParaRPr sz="3200">
              <a:latin typeface="Times New Roman"/>
              <a:cs typeface="Times New Roman"/>
            </a:endParaRPr>
          </a:p>
          <a:p>
            <a:pPr marL="399415">
              <a:lnSpc>
                <a:spcPct val="100000"/>
              </a:lnSpc>
            </a:pPr>
            <a:r>
              <a:rPr sz="3200" b="1" dirty="0">
                <a:latin typeface="Times New Roman"/>
                <a:cs typeface="Times New Roman"/>
              </a:rPr>
              <a:t>Insert</a:t>
            </a:r>
            <a:r>
              <a:rPr sz="3200" b="1" spc="65" dirty="0">
                <a:latin typeface="Times New Roman"/>
                <a:cs typeface="Times New Roman"/>
              </a:rPr>
              <a:t> </a:t>
            </a:r>
            <a:r>
              <a:rPr sz="3200" b="1" spc="110" dirty="0">
                <a:latin typeface="Times New Roman"/>
                <a:cs typeface="Times New Roman"/>
              </a:rPr>
              <a:t>High</a:t>
            </a:r>
            <a:r>
              <a:rPr sz="3200" b="1" spc="55" dirty="0">
                <a:latin typeface="Times New Roman"/>
                <a:cs typeface="Times New Roman"/>
              </a:rPr>
              <a:t> </a:t>
            </a:r>
            <a:r>
              <a:rPr sz="3200" b="1" dirty="0">
                <a:latin typeface="Times New Roman"/>
                <a:cs typeface="Times New Roman"/>
              </a:rPr>
              <a:t>Resolution</a:t>
            </a:r>
            <a:r>
              <a:rPr sz="3200" b="1" spc="80" dirty="0">
                <a:latin typeface="Times New Roman"/>
                <a:cs typeface="Times New Roman"/>
              </a:rPr>
              <a:t> </a:t>
            </a:r>
            <a:r>
              <a:rPr sz="3200" b="1" spc="-10" dirty="0">
                <a:latin typeface="Times New Roman"/>
                <a:cs typeface="Times New Roman"/>
              </a:rPr>
              <a:t>Picture</a:t>
            </a:r>
            <a:endParaRPr sz="3200">
              <a:latin typeface="Times New Roman"/>
              <a:cs typeface="Times New Roman"/>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1810"/>
              </a:lnSpc>
            </a:pPr>
            <a:fld id="{81D60167-4931-47E6-BA6A-407CBD079E47}" type="slidenum">
              <a:rPr spc="-25" dirty="0"/>
              <a:t>14</a:t>
            </a:fld>
            <a:endParaRPr spc="-25"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2566650" y="4130350"/>
            <a:ext cx="6464300" cy="593725"/>
            <a:chOff x="12566650" y="4130350"/>
            <a:chExt cx="6464300" cy="593725"/>
          </a:xfrm>
        </p:grpSpPr>
        <p:sp>
          <p:nvSpPr>
            <p:cNvPr id="3" name="object 3"/>
            <p:cNvSpPr/>
            <p:nvPr/>
          </p:nvSpPr>
          <p:spPr>
            <a:xfrm>
              <a:off x="12713335" y="4130350"/>
              <a:ext cx="6177915" cy="254000"/>
            </a:xfrm>
            <a:custGeom>
              <a:avLst/>
              <a:gdLst/>
              <a:ahLst/>
              <a:cxnLst/>
              <a:rect l="l" t="t" r="r" b="b"/>
              <a:pathLst>
                <a:path w="6177915" h="254000">
                  <a:moveTo>
                    <a:pt x="0" y="253796"/>
                  </a:moveTo>
                  <a:lnTo>
                    <a:pt x="6177788" y="253796"/>
                  </a:lnTo>
                  <a:lnTo>
                    <a:pt x="6177788" y="0"/>
                  </a:lnTo>
                  <a:lnTo>
                    <a:pt x="0" y="0"/>
                  </a:lnTo>
                  <a:lnTo>
                    <a:pt x="0" y="253796"/>
                  </a:lnTo>
                  <a:close/>
                </a:path>
              </a:pathLst>
            </a:custGeom>
            <a:solidFill>
              <a:srgbClr val="F4F0EB"/>
            </a:solidFill>
          </p:spPr>
          <p:txBody>
            <a:bodyPr wrap="square" lIns="0" tIns="0" rIns="0" bIns="0" rtlCol="0"/>
            <a:lstStyle/>
            <a:p>
              <a:endParaRPr/>
            </a:p>
          </p:txBody>
        </p:sp>
        <p:sp>
          <p:nvSpPr>
            <p:cNvPr id="4" name="object 4"/>
            <p:cNvSpPr/>
            <p:nvPr/>
          </p:nvSpPr>
          <p:spPr>
            <a:xfrm>
              <a:off x="12566650" y="4384147"/>
              <a:ext cx="6464300" cy="339725"/>
            </a:xfrm>
            <a:custGeom>
              <a:avLst/>
              <a:gdLst/>
              <a:ahLst/>
              <a:cxnLst/>
              <a:rect l="l" t="t" r="r" b="b"/>
              <a:pathLst>
                <a:path w="6464300" h="339725">
                  <a:moveTo>
                    <a:pt x="6463819" y="175"/>
                  </a:moveTo>
                  <a:lnTo>
                    <a:pt x="-317" y="175"/>
                  </a:lnTo>
                  <a:lnTo>
                    <a:pt x="-317" y="339624"/>
                  </a:lnTo>
                  <a:lnTo>
                    <a:pt x="6463819" y="339624"/>
                  </a:lnTo>
                  <a:lnTo>
                    <a:pt x="6463819" y="175"/>
                  </a:lnTo>
                  <a:close/>
                </a:path>
              </a:pathLst>
            </a:custGeom>
            <a:solidFill>
              <a:srgbClr val="D99593"/>
            </a:solidFill>
          </p:spPr>
          <p:txBody>
            <a:bodyPr wrap="square" lIns="0" tIns="0" rIns="0" bIns="0" rtlCol="0"/>
            <a:lstStyle/>
            <a:p>
              <a:endParaRPr/>
            </a:p>
          </p:txBody>
        </p:sp>
      </p:grpSp>
      <p:sp>
        <p:nvSpPr>
          <p:cNvPr id="5" name="object 5"/>
          <p:cNvSpPr txBox="1">
            <a:spLocks noGrp="1"/>
          </p:cNvSpPr>
          <p:nvPr>
            <p:ph type="title"/>
          </p:nvPr>
        </p:nvSpPr>
        <p:spPr>
          <a:prstGeom prst="rect">
            <a:avLst/>
          </a:prstGeom>
        </p:spPr>
        <p:txBody>
          <a:bodyPr vert="horz" wrap="square" lIns="0" tIns="12700" rIns="0" bIns="0" rtlCol="0">
            <a:spAutoFit/>
          </a:bodyPr>
          <a:lstStyle/>
          <a:p>
            <a:pPr marL="823594">
              <a:lnSpc>
                <a:spcPct val="100000"/>
              </a:lnSpc>
              <a:spcBef>
                <a:spcPts val="100"/>
              </a:spcBef>
            </a:pPr>
            <a:r>
              <a:rPr spc="-125" dirty="0"/>
              <a:t>TYPE</a:t>
            </a:r>
            <a:r>
              <a:rPr spc="-285" dirty="0"/>
              <a:t> </a:t>
            </a:r>
            <a:r>
              <a:rPr dirty="0"/>
              <a:t>NAME</a:t>
            </a:r>
            <a:r>
              <a:rPr spc="-270" dirty="0"/>
              <a:t> </a:t>
            </a:r>
            <a:r>
              <a:rPr spc="-220" dirty="0"/>
              <a:t>&amp;</a:t>
            </a:r>
            <a:r>
              <a:rPr spc="-260" dirty="0"/>
              <a:t> </a:t>
            </a:r>
            <a:r>
              <a:rPr spc="-385" dirty="0"/>
              <a:t>WICCI</a:t>
            </a:r>
            <a:r>
              <a:rPr spc="-275" dirty="0"/>
              <a:t> </a:t>
            </a:r>
            <a:r>
              <a:rPr spc="-10" dirty="0"/>
              <a:t>DESIGNATION</a:t>
            </a:r>
          </a:p>
        </p:txBody>
      </p:sp>
      <p:sp>
        <p:nvSpPr>
          <p:cNvPr id="6" name="object 6"/>
          <p:cNvSpPr txBox="1"/>
          <p:nvPr/>
        </p:nvSpPr>
        <p:spPr>
          <a:xfrm>
            <a:off x="1505165" y="2956866"/>
            <a:ext cx="7781925" cy="907415"/>
          </a:xfrm>
          <a:prstGeom prst="rect">
            <a:avLst/>
          </a:prstGeom>
        </p:spPr>
        <p:txBody>
          <a:bodyPr vert="horz" wrap="square" lIns="0" tIns="41910" rIns="0" bIns="0" rtlCol="0">
            <a:spAutoFit/>
          </a:bodyPr>
          <a:lstStyle/>
          <a:p>
            <a:pPr marL="12700" marR="5080">
              <a:lnSpc>
                <a:spcPts val="3400"/>
              </a:lnSpc>
              <a:spcBef>
                <a:spcPts val="330"/>
              </a:spcBef>
            </a:pPr>
            <a:r>
              <a:rPr sz="2950" spc="80" dirty="0">
                <a:solidFill>
                  <a:srgbClr val="42200A"/>
                </a:solidFill>
                <a:latin typeface="Arial MT"/>
                <a:cs typeface="Arial MT"/>
              </a:rPr>
              <a:t>COUNCIL</a:t>
            </a:r>
            <a:r>
              <a:rPr sz="2950" spc="200" dirty="0">
                <a:solidFill>
                  <a:srgbClr val="42200A"/>
                </a:solidFill>
                <a:latin typeface="Arial MT"/>
                <a:cs typeface="Arial MT"/>
              </a:rPr>
              <a:t> </a:t>
            </a:r>
            <a:r>
              <a:rPr sz="2950" spc="90" dirty="0">
                <a:solidFill>
                  <a:srgbClr val="42200A"/>
                </a:solidFill>
                <a:latin typeface="Arial MT"/>
                <a:cs typeface="Arial MT"/>
              </a:rPr>
              <a:t>MEMBER,</a:t>
            </a:r>
            <a:r>
              <a:rPr sz="2950" spc="240" dirty="0">
                <a:solidFill>
                  <a:srgbClr val="42200A"/>
                </a:solidFill>
                <a:latin typeface="Arial MT"/>
                <a:cs typeface="Arial MT"/>
              </a:rPr>
              <a:t> </a:t>
            </a:r>
            <a:r>
              <a:rPr sz="2950" spc="114" dirty="0">
                <a:solidFill>
                  <a:srgbClr val="42200A"/>
                </a:solidFill>
                <a:latin typeface="Arial MT"/>
                <a:cs typeface="Arial MT"/>
              </a:rPr>
              <a:t>(………….</a:t>
            </a:r>
            <a:r>
              <a:rPr sz="2950" spc="345" dirty="0">
                <a:solidFill>
                  <a:srgbClr val="42200A"/>
                </a:solidFill>
                <a:latin typeface="Arial MT"/>
                <a:cs typeface="Arial MT"/>
              </a:rPr>
              <a:t> </a:t>
            </a:r>
            <a:r>
              <a:rPr sz="2950" spc="90" dirty="0">
                <a:solidFill>
                  <a:srgbClr val="42200A"/>
                </a:solidFill>
                <a:latin typeface="Arial MT"/>
                <a:cs typeface="Arial MT"/>
              </a:rPr>
              <a:t>)COUNCIL </a:t>
            </a:r>
            <a:r>
              <a:rPr sz="2950" spc="70" dirty="0">
                <a:solidFill>
                  <a:srgbClr val="42200A"/>
                </a:solidFill>
                <a:latin typeface="Arial MT"/>
                <a:cs typeface="Arial MT"/>
              </a:rPr>
              <a:t>WICCI</a:t>
            </a:r>
            <a:endParaRPr sz="2950">
              <a:latin typeface="Arial MT"/>
              <a:cs typeface="Arial MT"/>
            </a:endParaRPr>
          </a:p>
        </p:txBody>
      </p:sp>
      <p:sp>
        <p:nvSpPr>
          <p:cNvPr id="7" name="object 7"/>
          <p:cNvSpPr txBox="1"/>
          <p:nvPr/>
        </p:nvSpPr>
        <p:spPr>
          <a:xfrm>
            <a:off x="1515833" y="4959732"/>
            <a:ext cx="2121535" cy="1184275"/>
          </a:xfrm>
          <a:prstGeom prst="rect">
            <a:avLst/>
          </a:prstGeom>
        </p:spPr>
        <p:txBody>
          <a:bodyPr vert="horz" wrap="square" lIns="0" tIns="12700" rIns="0" bIns="0" rtlCol="0">
            <a:spAutoFit/>
          </a:bodyPr>
          <a:lstStyle/>
          <a:p>
            <a:pPr marL="12700">
              <a:lnSpc>
                <a:spcPct val="100000"/>
              </a:lnSpc>
              <a:spcBef>
                <a:spcPts val="100"/>
              </a:spcBef>
            </a:pPr>
            <a:r>
              <a:rPr sz="3800" b="1" dirty="0">
                <a:latin typeface="Times New Roman"/>
                <a:cs typeface="Times New Roman"/>
              </a:rPr>
              <a:t>BIO</a:t>
            </a:r>
            <a:r>
              <a:rPr sz="3800" b="1" spc="155" dirty="0">
                <a:latin typeface="Times New Roman"/>
                <a:cs typeface="Times New Roman"/>
              </a:rPr>
              <a:t> </a:t>
            </a:r>
            <a:r>
              <a:rPr sz="3800" b="1" spc="-25" dirty="0">
                <a:latin typeface="Times New Roman"/>
                <a:cs typeface="Times New Roman"/>
              </a:rPr>
              <a:t>:-</a:t>
            </a:r>
            <a:endParaRPr sz="3800">
              <a:latin typeface="Times New Roman"/>
              <a:cs typeface="Times New Roman"/>
            </a:endParaRPr>
          </a:p>
          <a:p>
            <a:pPr marL="12700">
              <a:lnSpc>
                <a:spcPct val="100000"/>
              </a:lnSpc>
            </a:pPr>
            <a:r>
              <a:rPr sz="3800" b="1" dirty="0">
                <a:latin typeface="Times New Roman"/>
                <a:cs typeface="Times New Roman"/>
              </a:rPr>
              <a:t>Type</a:t>
            </a:r>
            <a:r>
              <a:rPr sz="3800" b="1" spc="10" dirty="0">
                <a:latin typeface="Times New Roman"/>
                <a:cs typeface="Times New Roman"/>
              </a:rPr>
              <a:t> </a:t>
            </a:r>
            <a:r>
              <a:rPr sz="3800" b="1" spc="-20" dirty="0">
                <a:latin typeface="Times New Roman"/>
                <a:cs typeface="Times New Roman"/>
              </a:rPr>
              <a:t>Text</a:t>
            </a:r>
            <a:endParaRPr sz="3800">
              <a:latin typeface="Times New Roman"/>
              <a:cs typeface="Times New Roman"/>
            </a:endParaRPr>
          </a:p>
        </p:txBody>
      </p:sp>
      <p:pic>
        <p:nvPicPr>
          <p:cNvPr id="8" name="object 8"/>
          <p:cNvPicPr/>
          <p:nvPr/>
        </p:nvPicPr>
        <p:blipFill>
          <a:blip r:embed="rId2" cstate="print"/>
          <a:stretch>
            <a:fillRect/>
          </a:stretch>
        </p:blipFill>
        <p:spPr>
          <a:xfrm>
            <a:off x="355997" y="282669"/>
            <a:ext cx="2443799" cy="1057527"/>
          </a:xfrm>
          <a:prstGeom prst="rect">
            <a:avLst/>
          </a:prstGeom>
        </p:spPr>
      </p:pic>
      <p:sp>
        <p:nvSpPr>
          <p:cNvPr id="9" name="object 9"/>
          <p:cNvSpPr/>
          <p:nvPr/>
        </p:nvSpPr>
        <p:spPr>
          <a:xfrm>
            <a:off x="0" y="5360858"/>
            <a:ext cx="607695" cy="5947410"/>
          </a:xfrm>
          <a:custGeom>
            <a:avLst/>
            <a:gdLst/>
            <a:ahLst/>
            <a:cxnLst/>
            <a:rect l="l" t="t" r="r" b="b"/>
            <a:pathLst>
              <a:path w="607695" h="5947409">
                <a:moveTo>
                  <a:pt x="607298" y="150"/>
                </a:moveTo>
                <a:lnTo>
                  <a:pt x="0" y="150"/>
                </a:lnTo>
                <a:lnTo>
                  <a:pt x="0" y="5947410"/>
                </a:lnTo>
                <a:lnTo>
                  <a:pt x="607298" y="5947410"/>
                </a:lnTo>
                <a:lnTo>
                  <a:pt x="607298" y="150"/>
                </a:lnTo>
                <a:close/>
              </a:path>
            </a:pathLst>
          </a:custGeom>
          <a:solidFill>
            <a:srgbClr val="BEBEBE"/>
          </a:solidFill>
        </p:spPr>
        <p:txBody>
          <a:bodyPr wrap="square" lIns="0" tIns="0" rIns="0" bIns="0" rtlCol="0"/>
          <a:lstStyle/>
          <a:p>
            <a:endParaRPr/>
          </a:p>
        </p:txBody>
      </p:sp>
      <p:sp>
        <p:nvSpPr>
          <p:cNvPr id="10" name="object 10"/>
          <p:cNvSpPr txBox="1"/>
          <p:nvPr/>
        </p:nvSpPr>
        <p:spPr>
          <a:xfrm>
            <a:off x="12713334" y="4723606"/>
            <a:ext cx="6177915" cy="6186805"/>
          </a:xfrm>
          <a:prstGeom prst="rect">
            <a:avLst/>
          </a:prstGeom>
          <a:solidFill>
            <a:srgbClr val="F4F0EB"/>
          </a:solidFill>
        </p:spPr>
        <p:txBody>
          <a:bodyPr vert="horz" wrap="square" lIns="0" tIns="0" rIns="0" bIns="0" rtlCol="0">
            <a:spAutoFit/>
          </a:bodyPr>
          <a:lstStyle/>
          <a:p>
            <a:pPr>
              <a:lnSpc>
                <a:spcPct val="100000"/>
              </a:lnSpc>
            </a:pPr>
            <a:endParaRPr sz="3200">
              <a:latin typeface="Times New Roman"/>
              <a:cs typeface="Times New Roman"/>
            </a:endParaRPr>
          </a:p>
          <a:p>
            <a:pPr>
              <a:lnSpc>
                <a:spcPct val="100000"/>
              </a:lnSpc>
            </a:pPr>
            <a:endParaRPr sz="3200">
              <a:latin typeface="Times New Roman"/>
              <a:cs typeface="Times New Roman"/>
            </a:endParaRPr>
          </a:p>
          <a:p>
            <a:pPr>
              <a:lnSpc>
                <a:spcPct val="100000"/>
              </a:lnSpc>
            </a:pPr>
            <a:endParaRPr sz="3200">
              <a:latin typeface="Times New Roman"/>
              <a:cs typeface="Times New Roman"/>
            </a:endParaRPr>
          </a:p>
          <a:p>
            <a:pPr>
              <a:lnSpc>
                <a:spcPct val="100000"/>
              </a:lnSpc>
            </a:pPr>
            <a:endParaRPr sz="3200">
              <a:latin typeface="Times New Roman"/>
              <a:cs typeface="Times New Roman"/>
            </a:endParaRPr>
          </a:p>
          <a:p>
            <a:pPr>
              <a:lnSpc>
                <a:spcPct val="100000"/>
              </a:lnSpc>
            </a:pPr>
            <a:endParaRPr sz="3200">
              <a:latin typeface="Times New Roman"/>
              <a:cs typeface="Times New Roman"/>
            </a:endParaRPr>
          </a:p>
          <a:p>
            <a:pPr>
              <a:lnSpc>
                <a:spcPct val="100000"/>
              </a:lnSpc>
              <a:spcBef>
                <a:spcPts val="600"/>
              </a:spcBef>
            </a:pPr>
            <a:endParaRPr sz="3200">
              <a:latin typeface="Times New Roman"/>
              <a:cs typeface="Times New Roman"/>
            </a:endParaRPr>
          </a:p>
          <a:p>
            <a:pPr marL="399415">
              <a:lnSpc>
                <a:spcPct val="100000"/>
              </a:lnSpc>
            </a:pPr>
            <a:r>
              <a:rPr sz="3200" b="1" dirty="0">
                <a:latin typeface="Times New Roman"/>
                <a:cs typeface="Times New Roman"/>
              </a:rPr>
              <a:t>Insert</a:t>
            </a:r>
            <a:r>
              <a:rPr sz="3200" b="1" spc="65" dirty="0">
                <a:latin typeface="Times New Roman"/>
                <a:cs typeface="Times New Roman"/>
              </a:rPr>
              <a:t> </a:t>
            </a:r>
            <a:r>
              <a:rPr sz="3200" b="1" spc="110" dirty="0">
                <a:latin typeface="Times New Roman"/>
                <a:cs typeface="Times New Roman"/>
              </a:rPr>
              <a:t>High</a:t>
            </a:r>
            <a:r>
              <a:rPr sz="3200" b="1" spc="55" dirty="0">
                <a:latin typeface="Times New Roman"/>
                <a:cs typeface="Times New Roman"/>
              </a:rPr>
              <a:t> </a:t>
            </a:r>
            <a:r>
              <a:rPr sz="3200" b="1" dirty="0">
                <a:latin typeface="Times New Roman"/>
                <a:cs typeface="Times New Roman"/>
              </a:rPr>
              <a:t>Resolution</a:t>
            </a:r>
            <a:r>
              <a:rPr sz="3200" b="1" spc="80" dirty="0">
                <a:latin typeface="Times New Roman"/>
                <a:cs typeface="Times New Roman"/>
              </a:rPr>
              <a:t> </a:t>
            </a:r>
            <a:r>
              <a:rPr sz="3200" b="1" spc="-10" dirty="0">
                <a:latin typeface="Times New Roman"/>
                <a:cs typeface="Times New Roman"/>
              </a:rPr>
              <a:t>Picture</a:t>
            </a:r>
            <a:endParaRPr sz="3200">
              <a:latin typeface="Times New Roman"/>
              <a:cs typeface="Times New Roman"/>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1810"/>
              </a:lnSpc>
            </a:pPr>
            <a:fld id="{81D60167-4931-47E6-BA6A-407CBD079E47}" type="slidenum">
              <a:rPr spc="-25" dirty="0"/>
              <a:t>15</a:t>
            </a:fld>
            <a:endParaRPr spc="-25"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2566650" y="4130350"/>
            <a:ext cx="6464300" cy="593725"/>
            <a:chOff x="12566650" y="4130350"/>
            <a:chExt cx="6464300" cy="593725"/>
          </a:xfrm>
        </p:grpSpPr>
        <p:sp>
          <p:nvSpPr>
            <p:cNvPr id="3" name="object 3"/>
            <p:cNvSpPr/>
            <p:nvPr/>
          </p:nvSpPr>
          <p:spPr>
            <a:xfrm>
              <a:off x="12713335" y="4130350"/>
              <a:ext cx="6177915" cy="254000"/>
            </a:xfrm>
            <a:custGeom>
              <a:avLst/>
              <a:gdLst/>
              <a:ahLst/>
              <a:cxnLst/>
              <a:rect l="l" t="t" r="r" b="b"/>
              <a:pathLst>
                <a:path w="6177915" h="254000">
                  <a:moveTo>
                    <a:pt x="0" y="253796"/>
                  </a:moveTo>
                  <a:lnTo>
                    <a:pt x="6177788" y="253796"/>
                  </a:lnTo>
                  <a:lnTo>
                    <a:pt x="6177788" y="0"/>
                  </a:lnTo>
                  <a:lnTo>
                    <a:pt x="0" y="0"/>
                  </a:lnTo>
                  <a:lnTo>
                    <a:pt x="0" y="253796"/>
                  </a:lnTo>
                  <a:close/>
                </a:path>
              </a:pathLst>
            </a:custGeom>
            <a:solidFill>
              <a:srgbClr val="F4F0EB"/>
            </a:solidFill>
          </p:spPr>
          <p:txBody>
            <a:bodyPr wrap="square" lIns="0" tIns="0" rIns="0" bIns="0" rtlCol="0"/>
            <a:lstStyle/>
            <a:p>
              <a:endParaRPr/>
            </a:p>
          </p:txBody>
        </p:sp>
        <p:sp>
          <p:nvSpPr>
            <p:cNvPr id="4" name="object 4"/>
            <p:cNvSpPr/>
            <p:nvPr/>
          </p:nvSpPr>
          <p:spPr>
            <a:xfrm>
              <a:off x="12566650" y="4384147"/>
              <a:ext cx="6464300" cy="339725"/>
            </a:xfrm>
            <a:custGeom>
              <a:avLst/>
              <a:gdLst/>
              <a:ahLst/>
              <a:cxnLst/>
              <a:rect l="l" t="t" r="r" b="b"/>
              <a:pathLst>
                <a:path w="6464300" h="339725">
                  <a:moveTo>
                    <a:pt x="6463819" y="175"/>
                  </a:moveTo>
                  <a:lnTo>
                    <a:pt x="-317" y="175"/>
                  </a:lnTo>
                  <a:lnTo>
                    <a:pt x="-317" y="339624"/>
                  </a:lnTo>
                  <a:lnTo>
                    <a:pt x="6463819" y="339624"/>
                  </a:lnTo>
                  <a:lnTo>
                    <a:pt x="6463819" y="175"/>
                  </a:lnTo>
                  <a:close/>
                </a:path>
              </a:pathLst>
            </a:custGeom>
            <a:solidFill>
              <a:srgbClr val="D99593"/>
            </a:solidFill>
          </p:spPr>
          <p:txBody>
            <a:bodyPr wrap="square" lIns="0" tIns="0" rIns="0" bIns="0" rtlCol="0"/>
            <a:lstStyle/>
            <a:p>
              <a:endParaRPr/>
            </a:p>
          </p:txBody>
        </p:sp>
      </p:grpSp>
      <p:sp>
        <p:nvSpPr>
          <p:cNvPr id="5" name="object 5"/>
          <p:cNvSpPr txBox="1">
            <a:spLocks noGrp="1"/>
          </p:cNvSpPr>
          <p:nvPr>
            <p:ph type="title"/>
          </p:nvPr>
        </p:nvSpPr>
        <p:spPr>
          <a:prstGeom prst="rect">
            <a:avLst/>
          </a:prstGeom>
        </p:spPr>
        <p:txBody>
          <a:bodyPr vert="horz" wrap="square" lIns="0" tIns="12700" rIns="0" bIns="0" rtlCol="0">
            <a:spAutoFit/>
          </a:bodyPr>
          <a:lstStyle/>
          <a:p>
            <a:pPr marL="823594">
              <a:lnSpc>
                <a:spcPct val="100000"/>
              </a:lnSpc>
              <a:spcBef>
                <a:spcPts val="100"/>
              </a:spcBef>
            </a:pPr>
            <a:r>
              <a:rPr spc="-125" dirty="0"/>
              <a:t>TYPE</a:t>
            </a:r>
            <a:r>
              <a:rPr spc="-285" dirty="0"/>
              <a:t> </a:t>
            </a:r>
            <a:r>
              <a:rPr dirty="0"/>
              <a:t>NAME</a:t>
            </a:r>
            <a:r>
              <a:rPr spc="-270" dirty="0"/>
              <a:t> </a:t>
            </a:r>
            <a:r>
              <a:rPr spc="-220" dirty="0"/>
              <a:t>&amp;</a:t>
            </a:r>
            <a:r>
              <a:rPr spc="-260" dirty="0"/>
              <a:t> </a:t>
            </a:r>
            <a:r>
              <a:rPr spc="-385" dirty="0"/>
              <a:t>WICCI</a:t>
            </a:r>
            <a:r>
              <a:rPr spc="-275" dirty="0"/>
              <a:t> </a:t>
            </a:r>
            <a:r>
              <a:rPr spc="-10" dirty="0"/>
              <a:t>DESIGNATION</a:t>
            </a:r>
          </a:p>
        </p:txBody>
      </p:sp>
      <p:sp>
        <p:nvSpPr>
          <p:cNvPr id="6" name="object 6"/>
          <p:cNvSpPr txBox="1"/>
          <p:nvPr/>
        </p:nvSpPr>
        <p:spPr>
          <a:xfrm>
            <a:off x="1505165" y="2956866"/>
            <a:ext cx="7781925" cy="907415"/>
          </a:xfrm>
          <a:prstGeom prst="rect">
            <a:avLst/>
          </a:prstGeom>
        </p:spPr>
        <p:txBody>
          <a:bodyPr vert="horz" wrap="square" lIns="0" tIns="41910" rIns="0" bIns="0" rtlCol="0">
            <a:spAutoFit/>
          </a:bodyPr>
          <a:lstStyle/>
          <a:p>
            <a:pPr marL="12700" marR="5080">
              <a:lnSpc>
                <a:spcPts val="3400"/>
              </a:lnSpc>
              <a:spcBef>
                <a:spcPts val="330"/>
              </a:spcBef>
            </a:pPr>
            <a:r>
              <a:rPr sz="2950" spc="80" dirty="0">
                <a:solidFill>
                  <a:srgbClr val="42200A"/>
                </a:solidFill>
                <a:latin typeface="Arial MT"/>
                <a:cs typeface="Arial MT"/>
              </a:rPr>
              <a:t>COUNCIL</a:t>
            </a:r>
            <a:r>
              <a:rPr sz="2950" spc="200" dirty="0">
                <a:solidFill>
                  <a:srgbClr val="42200A"/>
                </a:solidFill>
                <a:latin typeface="Arial MT"/>
                <a:cs typeface="Arial MT"/>
              </a:rPr>
              <a:t> </a:t>
            </a:r>
            <a:r>
              <a:rPr sz="2950" spc="90" dirty="0">
                <a:solidFill>
                  <a:srgbClr val="42200A"/>
                </a:solidFill>
                <a:latin typeface="Arial MT"/>
                <a:cs typeface="Arial MT"/>
              </a:rPr>
              <a:t>MEMBER,</a:t>
            </a:r>
            <a:r>
              <a:rPr sz="2950" spc="240" dirty="0">
                <a:solidFill>
                  <a:srgbClr val="42200A"/>
                </a:solidFill>
                <a:latin typeface="Arial MT"/>
                <a:cs typeface="Arial MT"/>
              </a:rPr>
              <a:t> </a:t>
            </a:r>
            <a:r>
              <a:rPr sz="2950" spc="114" dirty="0">
                <a:solidFill>
                  <a:srgbClr val="42200A"/>
                </a:solidFill>
                <a:latin typeface="Arial MT"/>
                <a:cs typeface="Arial MT"/>
              </a:rPr>
              <a:t>(………….</a:t>
            </a:r>
            <a:r>
              <a:rPr sz="2950" spc="345" dirty="0">
                <a:solidFill>
                  <a:srgbClr val="42200A"/>
                </a:solidFill>
                <a:latin typeface="Arial MT"/>
                <a:cs typeface="Arial MT"/>
              </a:rPr>
              <a:t> </a:t>
            </a:r>
            <a:r>
              <a:rPr sz="2950" spc="90" dirty="0">
                <a:solidFill>
                  <a:srgbClr val="42200A"/>
                </a:solidFill>
                <a:latin typeface="Arial MT"/>
                <a:cs typeface="Arial MT"/>
              </a:rPr>
              <a:t>)COUNCIL </a:t>
            </a:r>
            <a:r>
              <a:rPr sz="2950" spc="70" dirty="0">
                <a:solidFill>
                  <a:srgbClr val="42200A"/>
                </a:solidFill>
                <a:latin typeface="Arial MT"/>
                <a:cs typeface="Arial MT"/>
              </a:rPr>
              <a:t>WICCI</a:t>
            </a:r>
            <a:endParaRPr sz="2950">
              <a:latin typeface="Arial MT"/>
              <a:cs typeface="Arial MT"/>
            </a:endParaRPr>
          </a:p>
        </p:txBody>
      </p:sp>
      <p:sp>
        <p:nvSpPr>
          <p:cNvPr id="7" name="object 7"/>
          <p:cNvSpPr txBox="1"/>
          <p:nvPr/>
        </p:nvSpPr>
        <p:spPr>
          <a:xfrm>
            <a:off x="1515833" y="4959732"/>
            <a:ext cx="2121535" cy="1184275"/>
          </a:xfrm>
          <a:prstGeom prst="rect">
            <a:avLst/>
          </a:prstGeom>
        </p:spPr>
        <p:txBody>
          <a:bodyPr vert="horz" wrap="square" lIns="0" tIns="12700" rIns="0" bIns="0" rtlCol="0">
            <a:spAutoFit/>
          </a:bodyPr>
          <a:lstStyle/>
          <a:p>
            <a:pPr marL="12700">
              <a:lnSpc>
                <a:spcPct val="100000"/>
              </a:lnSpc>
              <a:spcBef>
                <a:spcPts val="100"/>
              </a:spcBef>
            </a:pPr>
            <a:r>
              <a:rPr sz="3800" b="1" dirty="0">
                <a:latin typeface="Times New Roman"/>
                <a:cs typeface="Times New Roman"/>
              </a:rPr>
              <a:t>BIO</a:t>
            </a:r>
            <a:r>
              <a:rPr sz="3800" b="1" spc="155" dirty="0">
                <a:latin typeface="Times New Roman"/>
                <a:cs typeface="Times New Roman"/>
              </a:rPr>
              <a:t> </a:t>
            </a:r>
            <a:r>
              <a:rPr sz="3800" b="1" spc="-25" dirty="0">
                <a:latin typeface="Times New Roman"/>
                <a:cs typeface="Times New Roman"/>
              </a:rPr>
              <a:t>:-</a:t>
            </a:r>
            <a:endParaRPr sz="3800">
              <a:latin typeface="Times New Roman"/>
              <a:cs typeface="Times New Roman"/>
            </a:endParaRPr>
          </a:p>
          <a:p>
            <a:pPr marL="12700">
              <a:lnSpc>
                <a:spcPct val="100000"/>
              </a:lnSpc>
            </a:pPr>
            <a:r>
              <a:rPr sz="3800" b="1" dirty="0">
                <a:latin typeface="Times New Roman"/>
                <a:cs typeface="Times New Roman"/>
              </a:rPr>
              <a:t>Type</a:t>
            </a:r>
            <a:r>
              <a:rPr sz="3800" b="1" spc="10" dirty="0">
                <a:latin typeface="Times New Roman"/>
                <a:cs typeface="Times New Roman"/>
              </a:rPr>
              <a:t> </a:t>
            </a:r>
            <a:r>
              <a:rPr sz="3800" b="1" spc="-20" dirty="0">
                <a:latin typeface="Times New Roman"/>
                <a:cs typeface="Times New Roman"/>
              </a:rPr>
              <a:t>Text</a:t>
            </a:r>
            <a:endParaRPr sz="3800">
              <a:latin typeface="Times New Roman"/>
              <a:cs typeface="Times New Roman"/>
            </a:endParaRPr>
          </a:p>
        </p:txBody>
      </p:sp>
      <p:pic>
        <p:nvPicPr>
          <p:cNvPr id="8" name="object 8"/>
          <p:cNvPicPr/>
          <p:nvPr/>
        </p:nvPicPr>
        <p:blipFill>
          <a:blip r:embed="rId2" cstate="print"/>
          <a:stretch>
            <a:fillRect/>
          </a:stretch>
        </p:blipFill>
        <p:spPr>
          <a:xfrm>
            <a:off x="355997" y="282669"/>
            <a:ext cx="2443799" cy="1057527"/>
          </a:xfrm>
          <a:prstGeom prst="rect">
            <a:avLst/>
          </a:prstGeom>
        </p:spPr>
      </p:pic>
      <p:sp>
        <p:nvSpPr>
          <p:cNvPr id="9" name="object 9"/>
          <p:cNvSpPr/>
          <p:nvPr/>
        </p:nvSpPr>
        <p:spPr>
          <a:xfrm>
            <a:off x="0" y="5360858"/>
            <a:ext cx="607695" cy="5947410"/>
          </a:xfrm>
          <a:custGeom>
            <a:avLst/>
            <a:gdLst/>
            <a:ahLst/>
            <a:cxnLst/>
            <a:rect l="l" t="t" r="r" b="b"/>
            <a:pathLst>
              <a:path w="607695" h="5947409">
                <a:moveTo>
                  <a:pt x="607298" y="150"/>
                </a:moveTo>
                <a:lnTo>
                  <a:pt x="0" y="150"/>
                </a:lnTo>
                <a:lnTo>
                  <a:pt x="0" y="5947410"/>
                </a:lnTo>
                <a:lnTo>
                  <a:pt x="607298" y="5947410"/>
                </a:lnTo>
                <a:lnTo>
                  <a:pt x="607298" y="150"/>
                </a:lnTo>
                <a:close/>
              </a:path>
            </a:pathLst>
          </a:custGeom>
          <a:solidFill>
            <a:srgbClr val="BEBEBE"/>
          </a:solidFill>
        </p:spPr>
        <p:txBody>
          <a:bodyPr wrap="square" lIns="0" tIns="0" rIns="0" bIns="0" rtlCol="0"/>
          <a:lstStyle/>
          <a:p>
            <a:endParaRPr/>
          </a:p>
        </p:txBody>
      </p:sp>
      <p:sp>
        <p:nvSpPr>
          <p:cNvPr id="10" name="object 10"/>
          <p:cNvSpPr txBox="1"/>
          <p:nvPr/>
        </p:nvSpPr>
        <p:spPr>
          <a:xfrm>
            <a:off x="12713334" y="4723606"/>
            <a:ext cx="6177915" cy="6186805"/>
          </a:xfrm>
          <a:prstGeom prst="rect">
            <a:avLst/>
          </a:prstGeom>
          <a:solidFill>
            <a:srgbClr val="F4F0EB"/>
          </a:solidFill>
        </p:spPr>
        <p:txBody>
          <a:bodyPr vert="horz" wrap="square" lIns="0" tIns="0" rIns="0" bIns="0" rtlCol="0">
            <a:spAutoFit/>
          </a:bodyPr>
          <a:lstStyle/>
          <a:p>
            <a:pPr>
              <a:lnSpc>
                <a:spcPct val="100000"/>
              </a:lnSpc>
            </a:pPr>
            <a:endParaRPr sz="3200">
              <a:latin typeface="Times New Roman"/>
              <a:cs typeface="Times New Roman"/>
            </a:endParaRPr>
          </a:p>
          <a:p>
            <a:pPr>
              <a:lnSpc>
                <a:spcPct val="100000"/>
              </a:lnSpc>
            </a:pPr>
            <a:endParaRPr sz="3200">
              <a:latin typeface="Times New Roman"/>
              <a:cs typeface="Times New Roman"/>
            </a:endParaRPr>
          </a:p>
          <a:p>
            <a:pPr>
              <a:lnSpc>
                <a:spcPct val="100000"/>
              </a:lnSpc>
            </a:pPr>
            <a:endParaRPr sz="3200">
              <a:latin typeface="Times New Roman"/>
              <a:cs typeface="Times New Roman"/>
            </a:endParaRPr>
          </a:p>
          <a:p>
            <a:pPr>
              <a:lnSpc>
                <a:spcPct val="100000"/>
              </a:lnSpc>
            </a:pPr>
            <a:endParaRPr sz="3200">
              <a:latin typeface="Times New Roman"/>
              <a:cs typeface="Times New Roman"/>
            </a:endParaRPr>
          </a:p>
          <a:p>
            <a:pPr>
              <a:lnSpc>
                <a:spcPct val="100000"/>
              </a:lnSpc>
            </a:pPr>
            <a:endParaRPr sz="3200">
              <a:latin typeface="Times New Roman"/>
              <a:cs typeface="Times New Roman"/>
            </a:endParaRPr>
          </a:p>
          <a:p>
            <a:pPr>
              <a:lnSpc>
                <a:spcPct val="100000"/>
              </a:lnSpc>
              <a:spcBef>
                <a:spcPts val="600"/>
              </a:spcBef>
            </a:pPr>
            <a:endParaRPr sz="3200">
              <a:latin typeface="Times New Roman"/>
              <a:cs typeface="Times New Roman"/>
            </a:endParaRPr>
          </a:p>
          <a:p>
            <a:pPr marL="399415">
              <a:lnSpc>
                <a:spcPct val="100000"/>
              </a:lnSpc>
            </a:pPr>
            <a:r>
              <a:rPr sz="3200" b="1" dirty="0">
                <a:latin typeface="Times New Roman"/>
                <a:cs typeface="Times New Roman"/>
              </a:rPr>
              <a:t>Insert</a:t>
            </a:r>
            <a:r>
              <a:rPr sz="3200" b="1" spc="65" dirty="0">
                <a:latin typeface="Times New Roman"/>
                <a:cs typeface="Times New Roman"/>
              </a:rPr>
              <a:t> </a:t>
            </a:r>
            <a:r>
              <a:rPr sz="3200" b="1" spc="110" dirty="0">
                <a:latin typeface="Times New Roman"/>
                <a:cs typeface="Times New Roman"/>
              </a:rPr>
              <a:t>High</a:t>
            </a:r>
            <a:r>
              <a:rPr sz="3200" b="1" spc="55" dirty="0">
                <a:latin typeface="Times New Roman"/>
                <a:cs typeface="Times New Roman"/>
              </a:rPr>
              <a:t> </a:t>
            </a:r>
            <a:r>
              <a:rPr sz="3200" b="1" dirty="0">
                <a:latin typeface="Times New Roman"/>
                <a:cs typeface="Times New Roman"/>
              </a:rPr>
              <a:t>Resolution</a:t>
            </a:r>
            <a:r>
              <a:rPr sz="3200" b="1" spc="80" dirty="0">
                <a:latin typeface="Times New Roman"/>
                <a:cs typeface="Times New Roman"/>
              </a:rPr>
              <a:t> </a:t>
            </a:r>
            <a:r>
              <a:rPr sz="3200" b="1" spc="-10" dirty="0">
                <a:latin typeface="Times New Roman"/>
                <a:cs typeface="Times New Roman"/>
              </a:rPr>
              <a:t>Picture</a:t>
            </a:r>
            <a:endParaRPr sz="3200">
              <a:latin typeface="Times New Roman"/>
              <a:cs typeface="Times New Roman"/>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1810"/>
              </a:lnSpc>
            </a:pPr>
            <a:fld id="{81D60167-4931-47E6-BA6A-407CBD079E47}" type="slidenum">
              <a:rPr spc="-25" dirty="0"/>
              <a:t>16</a:t>
            </a:fld>
            <a:endParaRPr spc="-25"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2566650" y="4130350"/>
            <a:ext cx="6464300" cy="593725"/>
            <a:chOff x="12566650" y="4130350"/>
            <a:chExt cx="6464300" cy="593725"/>
          </a:xfrm>
        </p:grpSpPr>
        <p:sp>
          <p:nvSpPr>
            <p:cNvPr id="3" name="object 3"/>
            <p:cNvSpPr/>
            <p:nvPr/>
          </p:nvSpPr>
          <p:spPr>
            <a:xfrm>
              <a:off x="12713335" y="4130350"/>
              <a:ext cx="6177915" cy="254000"/>
            </a:xfrm>
            <a:custGeom>
              <a:avLst/>
              <a:gdLst/>
              <a:ahLst/>
              <a:cxnLst/>
              <a:rect l="l" t="t" r="r" b="b"/>
              <a:pathLst>
                <a:path w="6177915" h="254000">
                  <a:moveTo>
                    <a:pt x="0" y="253796"/>
                  </a:moveTo>
                  <a:lnTo>
                    <a:pt x="6177788" y="253796"/>
                  </a:lnTo>
                  <a:lnTo>
                    <a:pt x="6177788" y="0"/>
                  </a:lnTo>
                  <a:lnTo>
                    <a:pt x="0" y="0"/>
                  </a:lnTo>
                  <a:lnTo>
                    <a:pt x="0" y="253796"/>
                  </a:lnTo>
                  <a:close/>
                </a:path>
              </a:pathLst>
            </a:custGeom>
            <a:solidFill>
              <a:srgbClr val="F4F0EB"/>
            </a:solidFill>
          </p:spPr>
          <p:txBody>
            <a:bodyPr wrap="square" lIns="0" tIns="0" rIns="0" bIns="0" rtlCol="0"/>
            <a:lstStyle/>
            <a:p>
              <a:endParaRPr/>
            </a:p>
          </p:txBody>
        </p:sp>
        <p:sp>
          <p:nvSpPr>
            <p:cNvPr id="4" name="object 4"/>
            <p:cNvSpPr/>
            <p:nvPr/>
          </p:nvSpPr>
          <p:spPr>
            <a:xfrm>
              <a:off x="12566650" y="4384147"/>
              <a:ext cx="6464300" cy="339725"/>
            </a:xfrm>
            <a:custGeom>
              <a:avLst/>
              <a:gdLst/>
              <a:ahLst/>
              <a:cxnLst/>
              <a:rect l="l" t="t" r="r" b="b"/>
              <a:pathLst>
                <a:path w="6464300" h="339725">
                  <a:moveTo>
                    <a:pt x="6463819" y="175"/>
                  </a:moveTo>
                  <a:lnTo>
                    <a:pt x="-317" y="175"/>
                  </a:lnTo>
                  <a:lnTo>
                    <a:pt x="-317" y="339624"/>
                  </a:lnTo>
                  <a:lnTo>
                    <a:pt x="6463819" y="339624"/>
                  </a:lnTo>
                  <a:lnTo>
                    <a:pt x="6463819" y="175"/>
                  </a:lnTo>
                  <a:close/>
                </a:path>
              </a:pathLst>
            </a:custGeom>
            <a:solidFill>
              <a:srgbClr val="D99593"/>
            </a:solidFill>
          </p:spPr>
          <p:txBody>
            <a:bodyPr wrap="square" lIns="0" tIns="0" rIns="0" bIns="0" rtlCol="0"/>
            <a:lstStyle/>
            <a:p>
              <a:endParaRPr/>
            </a:p>
          </p:txBody>
        </p:sp>
      </p:grpSp>
      <p:sp>
        <p:nvSpPr>
          <p:cNvPr id="5" name="object 5"/>
          <p:cNvSpPr txBox="1">
            <a:spLocks noGrp="1"/>
          </p:cNvSpPr>
          <p:nvPr>
            <p:ph type="title"/>
          </p:nvPr>
        </p:nvSpPr>
        <p:spPr>
          <a:prstGeom prst="rect">
            <a:avLst/>
          </a:prstGeom>
        </p:spPr>
        <p:txBody>
          <a:bodyPr vert="horz" wrap="square" lIns="0" tIns="12700" rIns="0" bIns="0" rtlCol="0">
            <a:spAutoFit/>
          </a:bodyPr>
          <a:lstStyle/>
          <a:p>
            <a:pPr marL="823594">
              <a:lnSpc>
                <a:spcPct val="100000"/>
              </a:lnSpc>
              <a:spcBef>
                <a:spcPts val="100"/>
              </a:spcBef>
            </a:pPr>
            <a:r>
              <a:rPr spc="-125" dirty="0"/>
              <a:t>TYPE</a:t>
            </a:r>
            <a:r>
              <a:rPr spc="-285" dirty="0"/>
              <a:t> </a:t>
            </a:r>
            <a:r>
              <a:rPr dirty="0"/>
              <a:t>NAME</a:t>
            </a:r>
            <a:r>
              <a:rPr spc="-270" dirty="0"/>
              <a:t> </a:t>
            </a:r>
            <a:r>
              <a:rPr spc="-220" dirty="0"/>
              <a:t>&amp;</a:t>
            </a:r>
            <a:r>
              <a:rPr spc="-260" dirty="0"/>
              <a:t> </a:t>
            </a:r>
            <a:r>
              <a:rPr spc="-385" dirty="0"/>
              <a:t>WICCI</a:t>
            </a:r>
            <a:r>
              <a:rPr spc="-275" dirty="0"/>
              <a:t> </a:t>
            </a:r>
            <a:r>
              <a:rPr spc="-10" dirty="0"/>
              <a:t>DESIGNATION</a:t>
            </a:r>
          </a:p>
        </p:txBody>
      </p:sp>
      <p:sp>
        <p:nvSpPr>
          <p:cNvPr id="6" name="object 6"/>
          <p:cNvSpPr txBox="1"/>
          <p:nvPr/>
        </p:nvSpPr>
        <p:spPr>
          <a:xfrm>
            <a:off x="1505165" y="2956866"/>
            <a:ext cx="7781925" cy="907415"/>
          </a:xfrm>
          <a:prstGeom prst="rect">
            <a:avLst/>
          </a:prstGeom>
        </p:spPr>
        <p:txBody>
          <a:bodyPr vert="horz" wrap="square" lIns="0" tIns="41910" rIns="0" bIns="0" rtlCol="0">
            <a:spAutoFit/>
          </a:bodyPr>
          <a:lstStyle/>
          <a:p>
            <a:pPr marL="12700" marR="5080">
              <a:lnSpc>
                <a:spcPts val="3400"/>
              </a:lnSpc>
              <a:spcBef>
                <a:spcPts val="330"/>
              </a:spcBef>
            </a:pPr>
            <a:r>
              <a:rPr sz="2950" spc="80" dirty="0">
                <a:solidFill>
                  <a:srgbClr val="42200A"/>
                </a:solidFill>
                <a:latin typeface="Arial MT"/>
                <a:cs typeface="Arial MT"/>
              </a:rPr>
              <a:t>COUNCIL</a:t>
            </a:r>
            <a:r>
              <a:rPr sz="2950" spc="200" dirty="0">
                <a:solidFill>
                  <a:srgbClr val="42200A"/>
                </a:solidFill>
                <a:latin typeface="Arial MT"/>
                <a:cs typeface="Arial MT"/>
              </a:rPr>
              <a:t> </a:t>
            </a:r>
            <a:r>
              <a:rPr sz="2950" spc="90" dirty="0">
                <a:solidFill>
                  <a:srgbClr val="42200A"/>
                </a:solidFill>
                <a:latin typeface="Arial MT"/>
                <a:cs typeface="Arial MT"/>
              </a:rPr>
              <a:t>MEMBER,</a:t>
            </a:r>
            <a:r>
              <a:rPr sz="2950" spc="240" dirty="0">
                <a:solidFill>
                  <a:srgbClr val="42200A"/>
                </a:solidFill>
                <a:latin typeface="Arial MT"/>
                <a:cs typeface="Arial MT"/>
              </a:rPr>
              <a:t> </a:t>
            </a:r>
            <a:r>
              <a:rPr sz="2950" spc="114" dirty="0">
                <a:solidFill>
                  <a:srgbClr val="42200A"/>
                </a:solidFill>
                <a:latin typeface="Arial MT"/>
                <a:cs typeface="Arial MT"/>
              </a:rPr>
              <a:t>(………….</a:t>
            </a:r>
            <a:r>
              <a:rPr sz="2950" spc="345" dirty="0">
                <a:solidFill>
                  <a:srgbClr val="42200A"/>
                </a:solidFill>
                <a:latin typeface="Arial MT"/>
                <a:cs typeface="Arial MT"/>
              </a:rPr>
              <a:t> </a:t>
            </a:r>
            <a:r>
              <a:rPr sz="2950" spc="90" dirty="0">
                <a:solidFill>
                  <a:srgbClr val="42200A"/>
                </a:solidFill>
                <a:latin typeface="Arial MT"/>
                <a:cs typeface="Arial MT"/>
              </a:rPr>
              <a:t>)COUNCIL </a:t>
            </a:r>
            <a:r>
              <a:rPr sz="2950" spc="70" dirty="0">
                <a:solidFill>
                  <a:srgbClr val="42200A"/>
                </a:solidFill>
                <a:latin typeface="Arial MT"/>
                <a:cs typeface="Arial MT"/>
              </a:rPr>
              <a:t>WICCI</a:t>
            </a:r>
            <a:endParaRPr sz="2950">
              <a:latin typeface="Arial MT"/>
              <a:cs typeface="Arial MT"/>
            </a:endParaRPr>
          </a:p>
        </p:txBody>
      </p:sp>
      <p:sp>
        <p:nvSpPr>
          <p:cNvPr id="7" name="object 7"/>
          <p:cNvSpPr txBox="1"/>
          <p:nvPr/>
        </p:nvSpPr>
        <p:spPr>
          <a:xfrm>
            <a:off x="1515833" y="4959732"/>
            <a:ext cx="2121535" cy="1184275"/>
          </a:xfrm>
          <a:prstGeom prst="rect">
            <a:avLst/>
          </a:prstGeom>
        </p:spPr>
        <p:txBody>
          <a:bodyPr vert="horz" wrap="square" lIns="0" tIns="12700" rIns="0" bIns="0" rtlCol="0">
            <a:spAutoFit/>
          </a:bodyPr>
          <a:lstStyle/>
          <a:p>
            <a:pPr marL="12700">
              <a:lnSpc>
                <a:spcPct val="100000"/>
              </a:lnSpc>
              <a:spcBef>
                <a:spcPts val="100"/>
              </a:spcBef>
            </a:pPr>
            <a:r>
              <a:rPr sz="3800" b="1" dirty="0">
                <a:latin typeface="Times New Roman"/>
                <a:cs typeface="Times New Roman"/>
              </a:rPr>
              <a:t>BIO</a:t>
            </a:r>
            <a:r>
              <a:rPr sz="3800" b="1" spc="155" dirty="0">
                <a:latin typeface="Times New Roman"/>
                <a:cs typeface="Times New Roman"/>
              </a:rPr>
              <a:t> </a:t>
            </a:r>
            <a:r>
              <a:rPr sz="3800" b="1" spc="-25" dirty="0">
                <a:latin typeface="Times New Roman"/>
                <a:cs typeface="Times New Roman"/>
              </a:rPr>
              <a:t>:-</a:t>
            </a:r>
            <a:endParaRPr sz="3800">
              <a:latin typeface="Times New Roman"/>
              <a:cs typeface="Times New Roman"/>
            </a:endParaRPr>
          </a:p>
          <a:p>
            <a:pPr marL="12700">
              <a:lnSpc>
                <a:spcPct val="100000"/>
              </a:lnSpc>
            </a:pPr>
            <a:r>
              <a:rPr sz="3800" b="1" dirty="0">
                <a:latin typeface="Times New Roman"/>
                <a:cs typeface="Times New Roman"/>
              </a:rPr>
              <a:t>Type</a:t>
            </a:r>
            <a:r>
              <a:rPr sz="3800" b="1" spc="10" dirty="0">
                <a:latin typeface="Times New Roman"/>
                <a:cs typeface="Times New Roman"/>
              </a:rPr>
              <a:t> </a:t>
            </a:r>
            <a:r>
              <a:rPr sz="3800" b="1" spc="-20" dirty="0">
                <a:latin typeface="Times New Roman"/>
                <a:cs typeface="Times New Roman"/>
              </a:rPr>
              <a:t>Text</a:t>
            </a:r>
            <a:endParaRPr sz="3800">
              <a:latin typeface="Times New Roman"/>
              <a:cs typeface="Times New Roman"/>
            </a:endParaRPr>
          </a:p>
        </p:txBody>
      </p:sp>
      <p:pic>
        <p:nvPicPr>
          <p:cNvPr id="8" name="object 8"/>
          <p:cNvPicPr/>
          <p:nvPr/>
        </p:nvPicPr>
        <p:blipFill>
          <a:blip r:embed="rId2" cstate="print"/>
          <a:stretch>
            <a:fillRect/>
          </a:stretch>
        </p:blipFill>
        <p:spPr>
          <a:xfrm>
            <a:off x="355997" y="282669"/>
            <a:ext cx="2443799" cy="1057527"/>
          </a:xfrm>
          <a:prstGeom prst="rect">
            <a:avLst/>
          </a:prstGeom>
        </p:spPr>
      </p:pic>
      <p:sp>
        <p:nvSpPr>
          <p:cNvPr id="9" name="object 9"/>
          <p:cNvSpPr/>
          <p:nvPr/>
        </p:nvSpPr>
        <p:spPr>
          <a:xfrm>
            <a:off x="0" y="5360858"/>
            <a:ext cx="607695" cy="5947410"/>
          </a:xfrm>
          <a:custGeom>
            <a:avLst/>
            <a:gdLst/>
            <a:ahLst/>
            <a:cxnLst/>
            <a:rect l="l" t="t" r="r" b="b"/>
            <a:pathLst>
              <a:path w="607695" h="5947409">
                <a:moveTo>
                  <a:pt x="607298" y="150"/>
                </a:moveTo>
                <a:lnTo>
                  <a:pt x="0" y="150"/>
                </a:lnTo>
                <a:lnTo>
                  <a:pt x="0" y="5947410"/>
                </a:lnTo>
                <a:lnTo>
                  <a:pt x="607298" y="5947410"/>
                </a:lnTo>
                <a:lnTo>
                  <a:pt x="607298" y="150"/>
                </a:lnTo>
                <a:close/>
              </a:path>
            </a:pathLst>
          </a:custGeom>
          <a:solidFill>
            <a:srgbClr val="BEBEBE"/>
          </a:solidFill>
        </p:spPr>
        <p:txBody>
          <a:bodyPr wrap="square" lIns="0" tIns="0" rIns="0" bIns="0" rtlCol="0"/>
          <a:lstStyle/>
          <a:p>
            <a:endParaRPr/>
          </a:p>
        </p:txBody>
      </p:sp>
      <p:sp>
        <p:nvSpPr>
          <p:cNvPr id="10" name="object 10"/>
          <p:cNvSpPr txBox="1"/>
          <p:nvPr/>
        </p:nvSpPr>
        <p:spPr>
          <a:xfrm>
            <a:off x="12713334" y="4723606"/>
            <a:ext cx="6177915" cy="6186805"/>
          </a:xfrm>
          <a:prstGeom prst="rect">
            <a:avLst/>
          </a:prstGeom>
          <a:solidFill>
            <a:srgbClr val="F4F0EB"/>
          </a:solidFill>
        </p:spPr>
        <p:txBody>
          <a:bodyPr vert="horz" wrap="square" lIns="0" tIns="0" rIns="0" bIns="0" rtlCol="0">
            <a:spAutoFit/>
          </a:bodyPr>
          <a:lstStyle/>
          <a:p>
            <a:pPr>
              <a:lnSpc>
                <a:spcPct val="100000"/>
              </a:lnSpc>
            </a:pPr>
            <a:endParaRPr sz="3200">
              <a:latin typeface="Times New Roman"/>
              <a:cs typeface="Times New Roman"/>
            </a:endParaRPr>
          </a:p>
          <a:p>
            <a:pPr>
              <a:lnSpc>
                <a:spcPct val="100000"/>
              </a:lnSpc>
            </a:pPr>
            <a:endParaRPr sz="3200">
              <a:latin typeface="Times New Roman"/>
              <a:cs typeface="Times New Roman"/>
            </a:endParaRPr>
          </a:p>
          <a:p>
            <a:pPr>
              <a:lnSpc>
                <a:spcPct val="100000"/>
              </a:lnSpc>
            </a:pPr>
            <a:endParaRPr sz="3200">
              <a:latin typeface="Times New Roman"/>
              <a:cs typeface="Times New Roman"/>
            </a:endParaRPr>
          </a:p>
          <a:p>
            <a:pPr>
              <a:lnSpc>
                <a:spcPct val="100000"/>
              </a:lnSpc>
            </a:pPr>
            <a:endParaRPr sz="3200">
              <a:latin typeface="Times New Roman"/>
              <a:cs typeface="Times New Roman"/>
            </a:endParaRPr>
          </a:p>
          <a:p>
            <a:pPr>
              <a:lnSpc>
                <a:spcPct val="100000"/>
              </a:lnSpc>
            </a:pPr>
            <a:endParaRPr sz="3200">
              <a:latin typeface="Times New Roman"/>
              <a:cs typeface="Times New Roman"/>
            </a:endParaRPr>
          </a:p>
          <a:p>
            <a:pPr>
              <a:lnSpc>
                <a:spcPct val="100000"/>
              </a:lnSpc>
              <a:spcBef>
                <a:spcPts val="600"/>
              </a:spcBef>
            </a:pPr>
            <a:endParaRPr sz="3200">
              <a:latin typeface="Times New Roman"/>
              <a:cs typeface="Times New Roman"/>
            </a:endParaRPr>
          </a:p>
          <a:p>
            <a:pPr marL="399415">
              <a:lnSpc>
                <a:spcPct val="100000"/>
              </a:lnSpc>
            </a:pPr>
            <a:r>
              <a:rPr sz="3200" b="1" dirty="0">
                <a:latin typeface="Times New Roman"/>
                <a:cs typeface="Times New Roman"/>
              </a:rPr>
              <a:t>Insert</a:t>
            </a:r>
            <a:r>
              <a:rPr sz="3200" b="1" spc="65" dirty="0">
                <a:latin typeface="Times New Roman"/>
                <a:cs typeface="Times New Roman"/>
              </a:rPr>
              <a:t> </a:t>
            </a:r>
            <a:r>
              <a:rPr sz="3200" b="1" spc="110" dirty="0">
                <a:latin typeface="Times New Roman"/>
                <a:cs typeface="Times New Roman"/>
              </a:rPr>
              <a:t>High</a:t>
            </a:r>
            <a:r>
              <a:rPr sz="3200" b="1" spc="55" dirty="0">
                <a:latin typeface="Times New Roman"/>
                <a:cs typeface="Times New Roman"/>
              </a:rPr>
              <a:t> </a:t>
            </a:r>
            <a:r>
              <a:rPr sz="3200" b="1" dirty="0">
                <a:latin typeface="Times New Roman"/>
                <a:cs typeface="Times New Roman"/>
              </a:rPr>
              <a:t>Resolution</a:t>
            </a:r>
            <a:r>
              <a:rPr sz="3200" b="1" spc="80" dirty="0">
                <a:latin typeface="Times New Roman"/>
                <a:cs typeface="Times New Roman"/>
              </a:rPr>
              <a:t> </a:t>
            </a:r>
            <a:r>
              <a:rPr sz="3200" b="1" spc="-10" dirty="0">
                <a:latin typeface="Times New Roman"/>
                <a:cs typeface="Times New Roman"/>
              </a:rPr>
              <a:t>Picture</a:t>
            </a:r>
            <a:endParaRPr sz="3200">
              <a:latin typeface="Times New Roman"/>
              <a:cs typeface="Times New Roman"/>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1810"/>
              </a:lnSpc>
            </a:pPr>
            <a:fld id="{81D60167-4931-47E6-BA6A-407CBD079E47}" type="slidenum">
              <a:rPr spc="-25" dirty="0"/>
              <a:t>17</a:t>
            </a:fld>
            <a:endParaRPr spc="-25"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2566650" y="4130350"/>
            <a:ext cx="6464300" cy="593725"/>
            <a:chOff x="12566650" y="4130350"/>
            <a:chExt cx="6464300" cy="593725"/>
          </a:xfrm>
        </p:grpSpPr>
        <p:sp>
          <p:nvSpPr>
            <p:cNvPr id="3" name="object 3"/>
            <p:cNvSpPr/>
            <p:nvPr/>
          </p:nvSpPr>
          <p:spPr>
            <a:xfrm>
              <a:off x="12713335" y="4130350"/>
              <a:ext cx="6177915" cy="254000"/>
            </a:xfrm>
            <a:custGeom>
              <a:avLst/>
              <a:gdLst/>
              <a:ahLst/>
              <a:cxnLst/>
              <a:rect l="l" t="t" r="r" b="b"/>
              <a:pathLst>
                <a:path w="6177915" h="254000">
                  <a:moveTo>
                    <a:pt x="0" y="253796"/>
                  </a:moveTo>
                  <a:lnTo>
                    <a:pt x="6177788" y="253796"/>
                  </a:lnTo>
                  <a:lnTo>
                    <a:pt x="6177788" y="0"/>
                  </a:lnTo>
                  <a:lnTo>
                    <a:pt x="0" y="0"/>
                  </a:lnTo>
                  <a:lnTo>
                    <a:pt x="0" y="253796"/>
                  </a:lnTo>
                  <a:close/>
                </a:path>
              </a:pathLst>
            </a:custGeom>
            <a:solidFill>
              <a:srgbClr val="F4F0EB"/>
            </a:solidFill>
          </p:spPr>
          <p:txBody>
            <a:bodyPr wrap="square" lIns="0" tIns="0" rIns="0" bIns="0" rtlCol="0"/>
            <a:lstStyle/>
            <a:p>
              <a:endParaRPr/>
            </a:p>
          </p:txBody>
        </p:sp>
        <p:sp>
          <p:nvSpPr>
            <p:cNvPr id="4" name="object 4"/>
            <p:cNvSpPr/>
            <p:nvPr/>
          </p:nvSpPr>
          <p:spPr>
            <a:xfrm>
              <a:off x="12566650" y="4384147"/>
              <a:ext cx="6464300" cy="339725"/>
            </a:xfrm>
            <a:custGeom>
              <a:avLst/>
              <a:gdLst/>
              <a:ahLst/>
              <a:cxnLst/>
              <a:rect l="l" t="t" r="r" b="b"/>
              <a:pathLst>
                <a:path w="6464300" h="339725">
                  <a:moveTo>
                    <a:pt x="6463819" y="175"/>
                  </a:moveTo>
                  <a:lnTo>
                    <a:pt x="-317" y="175"/>
                  </a:lnTo>
                  <a:lnTo>
                    <a:pt x="-317" y="339624"/>
                  </a:lnTo>
                  <a:lnTo>
                    <a:pt x="6463819" y="339624"/>
                  </a:lnTo>
                  <a:lnTo>
                    <a:pt x="6463819" y="175"/>
                  </a:lnTo>
                  <a:close/>
                </a:path>
              </a:pathLst>
            </a:custGeom>
            <a:solidFill>
              <a:srgbClr val="D99593"/>
            </a:solidFill>
          </p:spPr>
          <p:txBody>
            <a:bodyPr wrap="square" lIns="0" tIns="0" rIns="0" bIns="0" rtlCol="0"/>
            <a:lstStyle/>
            <a:p>
              <a:endParaRPr/>
            </a:p>
          </p:txBody>
        </p:sp>
      </p:grpSp>
      <p:sp>
        <p:nvSpPr>
          <p:cNvPr id="5" name="object 5"/>
          <p:cNvSpPr txBox="1">
            <a:spLocks noGrp="1"/>
          </p:cNvSpPr>
          <p:nvPr>
            <p:ph type="title"/>
          </p:nvPr>
        </p:nvSpPr>
        <p:spPr>
          <a:prstGeom prst="rect">
            <a:avLst/>
          </a:prstGeom>
        </p:spPr>
        <p:txBody>
          <a:bodyPr vert="horz" wrap="square" lIns="0" tIns="12700" rIns="0" bIns="0" rtlCol="0">
            <a:spAutoFit/>
          </a:bodyPr>
          <a:lstStyle/>
          <a:p>
            <a:pPr marL="823594">
              <a:lnSpc>
                <a:spcPct val="100000"/>
              </a:lnSpc>
              <a:spcBef>
                <a:spcPts val="100"/>
              </a:spcBef>
            </a:pPr>
            <a:r>
              <a:rPr spc="-125" dirty="0"/>
              <a:t>TYPE</a:t>
            </a:r>
            <a:r>
              <a:rPr spc="-285" dirty="0"/>
              <a:t> </a:t>
            </a:r>
            <a:r>
              <a:rPr dirty="0"/>
              <a:t>NAME</a:t>
            </a:r>
            <a:r>
              <a:rPr spc="-270" dirty="0"/>
              <a:t> </a:t>
            </a:r>
            <a:r>
              <a:rPr spc="-220" dirty="0"/>
              <a:t>&amp;</a:t>
            </a:r>
            <a:r>
              <a:rPr spc="-260" dirty="0"/>
              <a:t> </a:t>
            </a:r>
            <a:r>
              <a:rPr spc="-385" dirty="0"/>
              <a:t>WICCI</a:t>
            </a:r>
            <a:r>
              <a:rPr spc="-275" dirty="0"/>
              <a:t> </a:t>
            </a:r>
            <a:r>
              <a:rPr spc="-10" dirty="0"/>
              <a:t>DESIGNATION</a:t>
            </a:r>
          </a:p>
        </p:txBody>
      </p:sp>
      <p:sp>
        <p:nvSpPr>
          <p:cNvPr id="6" name="object 6"/>
          <p:cNvSpPr txBox="1"/>
          <p:nvPr/>
        </p:nvSpPr>
        <p:spPr>
          <a:xfrm>
            <a:off x="1505165" y="2956866"/>
            <a:ext cx="7781925" cy="907415"/>
          </a:xfrm>
          <a:prstGeom prst="rect">
            <a:avLst/>
          </a:prstGeom>
        </p:spPr>
        <p:txBody>
          <a:bodyPr vert="horz" wrap="square" lIns="0" tIns="41910" rIns="0" bIns="0" rtlCol="0">
            <a:spAutoFit/>
          </a:bodyPr>
          <a:lstStyle/>
          <a:p>
            <a:pPr marL="12700" marR="5080">
              <a:lnSpc>
                <a:spcPts val="3400"/>
              </a:lnSpc>
              <a:spcBef>
                <a:spcPts val="330"/>
              </a:spcBef>
            </a:pPr>
            <a:r>
              <a:rPr sz="2950" spc="80" dirty="0">
                <a:solidFill>
                  <a:srgbClr val="42200A"/>
                </a:solidFill>
                <a:latin typeface="Arial MT"/>
                <a:cs typeface="Arial MT"/>
              </a:rPr>
              <a:t>COUNCIL</a:t>
            </a:r>
            <a:r>
              <a:rPr sz="2950" spc="200" dirty="0">
                <a:solidFill>
                  <a:srgbClr val="42200A"/>
                </a:solidFill>
                <a:latin typeface="Arial MT"/>
                <a:cs typeface="Arial MT"/>
              </a:rPr>
              <a:t> </a:t>
            </a:r>
            <a:r>
              <a:rPr sz="2950" spc="90" dirty="0">
                <a:solidFill>
                  <a:srgbClr val="42200A"/>
                </a:solidFill>
                <a:latin typeface="Arial MT"/>
                <a:cs typeface="Arial MT"/>
              </a:rPr>
              <a:t>MEMBER,</a:t>
            </a:r>
            <a:r>
              <a:rPr sz="2950" spc="240" dirty="0">
                <a:solidFill>
                  <a:srgbClr val="42200A"/>
                </a:solidFill>
                <a:latin typeface="Arial MT"/>
                <a:cs typeface="Arial MT"/>
              </a:rPr>
              <a:t> </a:t>
            </a:r>
            <a:r>
              <a:rPr sz="2950" spc="114" dirty="0">
                <a:solidFill>
                  <a:srgbClr val="42200A"/>
                </a:solidFill>
                <a:latin typeface="Arial MT"/>
                <a:cs typeface="Arial MT"/>
              </a:rPr>
              <a:t>(………….</a:t>
            </a:r>
            <a:r>
              <a:rPr sz="2950" spc="345" dirty="0">
                <a:solidFill>
                  <a:srgbClr val="42200A"/>
                </a:solidFill>
                <a:latin typeface="Arial MT"/>
                <a:cs typeface="Arial MT"/>
              </a:rPr>
              <a:t> </a:t>
            </a:r>
            <a:r>
              <a:rPr sz="2950" spc="90" dirty="0">
                <a:solidFill>
                  <a:srgbClr val="42200A"/>
                </a:solidFill>
                <a:latin typeface="Arial MT"/>
                <a:cs typeface="Arial MT"/>
              </a:rPr>
              <a:t>)COUNCIL </a:t>
            </a:r>
            <a:r>
              <a:rPr sz="2950" spc="70" dirty="0">
                <a:solidFill>
                  <a:srgbClr val="42200A"/>
                </a:solidFill>
                <a:latin typeface="Arial MT"/>
                <a:cs typeface="Arial MT"/>
              </a:rPr>
              <a:t>WICCI</a:t>
            </a:r>
            <a:endParaRPr sz="2950">
              <a:latin typeface="Arial MT"/>
              <a:cs typeface="Arial MT"/>
            </a:endParaRPr>
          </a:p>
        </p:txBody>
      </p:sp>
      <p:sp>
        <p:nvSpPr>
          <p:cNvPr id="7" name="object 7"/>
          <p:cNvSpPr txBox="1"/>
          <p:nvPr/>
        </p:nvSpPr>
        <p:spPr>
          <a:xfrm>
            <a:off x="1515833" y="4959732"/>
            <a:ext cx="2121535" cy="1184275"/>
          </a:xfrm>
          <a:prstGeom prst="rect">
            <a:avLst/>
          </a:prstGeom>
        </p:spPr>
        <p:txBody>
          <a:bodyPr vert="horz" wrap="square" lIns="0" tIns="12700" rIns="0" bIns="0" rtlCol="0">
            <a:spAutoFit/>
          </a:bodyPr>
          <a:lstStyle/>
          <a:p>
            <a:pPr marL="12700">
              <a:lnSpc>
                <a:spcPct val="100000"/>
              </a:lnSpc>
              <a:spcBef>
                <a:spcPts val="100"/>
              </a:spcBef>
            </a:pPr>
            <a:r>
              <a:rPr sz="3800" b="1" dirty="0">
                <a:latin typeface="Times New Roman"/>
                <a:cs typeface="Times New Roman"/>
              </a:rPr>
              <a:t>BIO</a:t>
            </a:r>
            <a:r>
              <a:rPr sz="3800" b="1" spc="155" dirty="0">
                <a:latin typeface="Times New Roman"/>
                <a:cs typeface="Times New Roman"/>
              </a:rPr>
              <a:t> </a:t>
            </a:r>
            <a:r>
              <a:rPr sz="3800" b="1" spc="-25" dirty="0">
                <a:latin typeface="Times New Roman"/>
                <a:cs typeface="Times New Roman"/>
              </a:rPr>
              <a:t>:-</a:t>
            </a:r>
            <a:endParaRPr sz="3800">
              <a:latin typeface="Times New Roman"/>
              <a:cs typeface="Times New Roman"/>
            </a:endParaRPr>
          </a:p>
          <a:p>
            <a:pPr marL="12700">
              <a:lnSpc>
                <a:spcPct val="100000"/>
              </a:lnSpc>
            </a:pPr>
            <a:r>
              <a:rPr sz="3800" b="1" dirty="0">
                <a:latin typeface="Times New Roman"/>
                <a:cs typeface="Times New Roman"/>
              </a:rPr>
              <a:t>Type</a:t>
            </a:r>
            <a:r>
              <a:rPr sz="3800" b="1" spc="10" dirty="0">
                <a:latin typeface="Times New Roman"/>
                <a:cs typeface="Times New Roman"/>
              </a:rPr>
              <a:t> </a:t>
            </a:r>
            <a:r>
              <a:rPr sz="3800" b="1" spc="-20" dirty="0">
                <a:latin typeface="Times New Roman"/>
                <a:cs typeface="Times New Roman"/>
              </a:rPr>
              <a:t>Text</a:t>
            </a:r>
            <a:endParaRPr sz="3800">
              <a:latin typeface="Times New Roman"/>
              <a:cs typeface="Times New Roman"/>
            </a:endParaRPr>
          </a:p>
        </p:txBody>
      </p:sp>
      <p:pic>
        <p:nvPicPr>
          <p:cNvPr id="8" name="object 8"/>
          <p:cNvPicPr/>
          <p:nvPr/>
        </p:nvPicPr>
        <p:blipFill>
          <a:blip r:embed="rId2" cstate="print"/>
          <a:stretch>
            <a:fillRect/>
          </a:stretch>
        </p:blipFill>
        <p:spPr>
          <a:xfrm>
            <a:off x="355997" y="282669"/>
            <a:ext cx="2443799" cy="1057527"/>
          </a:xfrm>
          <a:prstGeom prst="rect">
            <a:avLst/>
          </a:prstGeom>
        </p:spPr>
      </p:pic>
      <p:sp>
        <p:nvSpPr>
          <p:cNvPr id="9" name="object 9"/>
          <p:cNvSpPr/>
          <p:nvPr/>
        </p:nvSpPr>
        <p:spPr>
          <a:xfrm>
            <a:off x="0" y="5360858"/>
            <a:ext cx="607695" cy="5947410"/>
          </a:xfrm>
          <a:custGeom>
            <a:avLst/>
            <a:gdLst/>
            <a:ahLst/>
            <a:cxnLst/>
            <a:rect l="l" t="t" r="r" b="b"/>
            <a:pathLst>
              <a:path w="607695" h="5947409">
                <a:moveTo>
                  <a:pt x="607298" y="150"/>
                </a:moveTo>
                <a:lnTo>
                  <a:pt x="0" y="150"/>
                </a:lnTo>
                <a:lnTo>
                  <a:pt x="0" y="5947410"/>
                </a:lnTo>
                <a:lnTo>
                  <a:pt x="607298" y="5947410"/>
                </a:lnTo>
                <a:lnTo>
                  <a:pt x="607298" y="150"/>
                </a:lnTo>
                <a:close/>
              </a:path>
            </a:pathLst>
          </a:custGeom>
          <a:solidFill>
            <a:srgbClr val="BEBEBE"/>
          </a:solidFill>
        </p:spPr>
        <p:txBody>
          <a:bodyPr wrap="square" lIns="0" tIns="0" rIns="0" bIns="0" rtlCol="0"/>
          <a:lstStyle/>
          <a:p>
            <a:endParaRPr/>
          </a:p>
        </p:txBody>
      </p:sp>
      <p:sp>
        <p:nvSpPr>
          <p:cNvPr id="10" name="object 10"/>
          <p:cNvSpPr txBox="1"/>
          <p:nvPr/>
        </p:nvSpPr>
        <p:spPr>
          <a:xfrm>
            <a:off x="12713334" y="4723606"/>
            <a:ext cx="6177915" cy="6186805"/>
          </a:xfrm>
          <a:prstGeom prst="rect">
            <a:avLst/>
          </a:prstGeom>
          <a:solidFill>
            <a:srgbClr val="F4F0EB"/>
          </a:solidFill>
        </p:spPr>
        <p:txBody>
          <a:bodyPr vert="horz" wrap="square" lIns="0" tIns="0" rIns="0" bIns="0" rtlCol="0">
            <a:spAutoFit/>
          </a:bodyPr>
          <a:lstStyle/>
          <a:p>
            <a:pPr>
              <a:lnSpc>
                <a:spcPct val="100000"/>
              </a:lnSpc>
            </a:pPr>
            <a:endParaRPr sz="3200">
              <a:latin typeface="Times New Roman"/>
              <a:cs typeface="Times New Roman"/>
            </a:endParaRPr>
          </a:p>
          <a:p>
            <a:pPr>
              <a:lnSpc>
                <a:spcPct val="100000"/>
              </a:lnSpc>
            </a:pPr>
            <a:endParaRPr sz="3200">
              <a:latin typeface="Times New Roman"/>
              <a:cs typeface="Times New Roman"/>
            </a:endParaRPr>
          </a:p>
          <a:p>
            <a:pPr>
              <a:lnSpc>
                <a:spcPct val="100000"/>
              </a:lnSpc>
            </a:pPr>
            <a:endParaRPr sz="3200">
              <a:latin typeface="Times New Roman"/>
              <a:cs typeface="Times New Roman"/>
            </a:endParaRPr>
          </a:p>
          <a:p>
            <a:pPr>
              <a:lnSpc>
                <a:spcPct val="100000"/>
              </a:lnSpc>
            </a:pPr>
            <a:endParaRPr sz="3200">
              <a:latin typeface="Times New Roman"/>
              <a:cs typeface="Times New Roman"/>
            </a:endParaRPr>
          </a:p>
          <a:p>
            <a:pPr>
              <a:lnSpc>
                <a:spcPct val="100000"/>
              </a:lnSpc>
            </a:pPr>
            <a:endParaRPr sz="3200">
              <a:latin typeface="Times New Roman"/>
              <a:cs typeface="Times New Roman"/>
            </a:endParaRPr>
          </a:p>
          <a:p>
            <a:pPr>
              <a:lnSpc>
                <a:spcPct val="100000"/>
              </a:lnSpc>
              <a:spcBef>
                <a:spcPts val="600"/>
              </a:spcBef>
            </a:pPr>
            <a:endParaRPr sz="3200">
              <a:latin typeface="Times New Roman"/>
              <a:cs typeface="Times New Roman"/>
            </a:endParaRPr>
          </a:p>
          <a:p>
            <a:pPr marL="399415">
              <a:lnSpc>
                <a:spcPct val="100000"/>
              </a:lnSpc>
            </a:pPr>
            <a:r>
              <a:rPr sz="3200" b="1" dirty="0">
                <a:latin typeface="Times New Roman"/>
                <a:cs typeface="Times New Roman"/>
              </a:rPr>
              <a:t>Insert</a:t>
            </a:r>
            <a:r>
              <a:rPr sz="3200" b="1" spc="65" dirty="0">
                <a:latin typeface="Times New Roman"/>
                <a:cs typeface="Times New Roman"/>
              </a:rPr>
              <a:t> </a:t>
            </a:r>
            <a:r>
              <a:rPr sz="3200" b="1" spc="110" dirty="0">
                <a:latin typeface="Times New Roman"/>
                <a:cs typeface="Times New Roman"/>
              </a:rPr>
              <a:t>High</a:t>
            </a:r>
            <a:r>
              <a:rPr sz="3200" b="1" spc="55" dirty="0">
                <a:latin typeface="Times New Roman"/>
                <a:cs typeface="Times New Roman"/>
              </a:rPr>
              <a:t> </a:t>
            </a:r>
            <a:r>
              <a:rPr sz="3200" b="1" dirty="0">
                <a:latin typeface="Times New Roman"/>
                <a:cs typeface="Times New Roman"/>
              </a:rPr>
              <a:t>Resolution</a:t>
            </a:r>
            <a:r>
              <a:rPr sz="3200" b="1" spc="80" dirty="0">
                <a:latin typeface="Times New Roman"/>
                <a:cs typeface="Times New Roman"/>
              </a:rPr>
              <a:t> </a:t>
            </a:r>
            <a:r>
              <a:rPr sz="3200" b="1" spc="-10" dirty="0">
                <a:latin typeface="Times New Roman"/>
                <a:cs typeface="Times New Roman"/>
              </a:rPr>
              <a:t>Picture</a:t>
            </a:r>
            <a:endParaRPr sz="3200">
              <a:latin typeface="Times New Roman"/>
              <a:cs typeface="Times New Roman"/>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1810"/>
              </a:lnSpc>
            </a:pPr>
            <a:fld id="{81D60167-4931-47E6-BA6A-407CBD079E47}" type="slidenum">
              <a:rPr spc="-25" dirty="0"/>
              <a:t>18</a:t>
            </a:fld>
            <a:endParaRPr spc="-25"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2566650" y="4130350"/>
            <a:ext cx="6464300" cy="593725"/>
            <a:chOff x="12566650" y="4130350"/>
            <a:chExt cx="6464300" cy="593725"/>
          </a:xfrm>
        </p:grpSpPr>
        <p:sp>
          <p:nvSpPr>
            <p:cNvPr id="3" name="object 3"/>
            <p:cNvSpPr/>
            <p:nvPr/>
          </p:nvSpPr>
          <p:spPr>
            <a:xfrm>
              <a:off x="12713335" y="4130350"/>
              <a:ext cx="6177915" cy="254000"/>
            </a:xfrm>
            <a:custGeom>
              <a:avLst/>
              <a:gdLst/>
              <a:ahLst/>
              <a:cxnLst/>
              <a:rect l="l" t="t" r="r" b="b"/>
              <a:pathLst>
                <a:path w="6177915" h="254000">
                  <a:moveTo>
                    <a:pt x="0" y="253796"/>
                  </a:moveTo>
                  <a:lnTo>
                    <a:pt x="6177788" y="253796"/>
                  </a:lnTo>
                  <a:lnTo>
                    <a:pt x="6177788" y="0"/>
                  </a:lnTo>
                  <a:lnTo>
                    <a:pt x="0" y="0"/>
                  </a:lnTo>
                  <a:lnTo>
                    <a:pt x="0" y="253796"/>
                  </a:lnTo>
                  <a:close/>
                </a:path>
              </a:pathLst>
            </a:custGeom>
            <a:solidFill>
              <a:srgbClr val="F4F0EB"/>
            </a:solidFill>
          </p:spPr>
          <p:txBody>
            <a:bodyPr wrap="square" lIns="0" tIns="0" rIns="0" bIns="0" rtlCol="0"/>
            <a:lstStyle/>
            <a:p>
              <a:endParaRPr/>
            </a:p>
          </p:txBody>
        </p:sp>
        <p:sp>
          <p:nvSpPr>
            <p:cNvPr id="4" name="object 4"/>
            <p:cNvSpPr/>
            <p:nvPr/>
          </p:nvSpPr>
          <p:spPr>
            <a:xfrm>
              <a:off x="12566650" y="4384147"/>
              <a:ext cx="6464300" cy="339725"/>
            </a:xfrm>
            <a:custGeom>
              <a:avLst/>
              <a:gdLst/>
              <a:ahLst/>
              <a:cxnLst/>
              <a:rect l="l" t="t" r="r" b="b"/>
              <a:pathLst>
                <a:path w="6464300" h="339725">
                  <a:moveTo>
                    <a:pt x="6463819" y="175"/>
                  </a:moveTo>
                  <a:lnTo>
                    <a:pt x="-317" y="175"/>
                  </a:lnTo>
                  <a:lnTo>
                    <a:pt x="-317" y="339624"/>
                  </a:lnTo>
                  <a:lnTo>
                    <a:pt x="6463819" y="339624"/>
                  </a:lnTo>
                  <a:lnTo>
                    <a:pt x="6463819" y="175"/>
                  </a:lnTo>
                  <a:close/>
                </a:path>
              </a:pathLst>
            </a:custGeom>
            <a:solidFill>
              <a:srgbClr val="D99593"/>
            </a:solidFill>
          </p:spPr>
          <p:txBody>
            <a:bodyPr wrap="square" lIns="0" tIns="0" rIns="0" bIns="0" rtlCol="0"/>
            <a:lstStyle/>
            <a:p>
              <a:endParaRPr/>
            </a:p>
          </p:txBody>
        </p:sp>
      </p:grpSp>
      <p:sp>
        <p:nvSpPr>
          <p:cNvPr id="5" name="object 5"/>
          <p:cNvSpPr txBox="1">
            <a:spLocks noGrp="1"/>
          </p:cNvSpPr>
          <p:nvPr>
            <p:ph type="title"/>
          </p:nvPr>
        </p:nvSpPr>
        <p:spPr>
          <a:prstGeom prst="rect">
            <a:avLst/>
          </a:prstGeom>
        </p:spPr>
        <p:txBody>
          <a:bodyPr vert="horz" wrap="square" lIns="0" tIns="12700" rIns="0" bIns="0" rtlCol="0">
            <a:spAutoFit/>
          </a:bodyPr>
          <a:lstStyle/>
          <a:p>
            <a:pPr marL="823594">
              <a:lnSpc>
                <a:spcPct val="100000"/>
              </a:lnSpc>
              <a:spcBef>
                <a:spcPts val="100"/>
              </a:spcBef>
            </a:pPr>
            <a:r>
              <a:rPr spc="-125" dirty="0"/>
              <a:t>TYPE</a:t>
            </a:r>
            <a:r>
              <a:rPr spc="-285" dirty="0"/>
              <a:t> </a:t>
            </a:r>
            <a:r>
              <a:rPr dirty="0"/>
              <a:t>NAME</a:t>
            </a:r>
            <a:r>
              <a:rPr spc="-270" dirty="0"/>
              <a:t> </a:t>
            </a:r>
            <a:r>
              <a:rPr spc="-220" dirty="0"/>
              <a:t>&amp;</a:t>
            </a:r>
            <a:r>
              <a:rPr spc="-260" dirty="0"/>
              <a:t> </a:t>
            </a:r>
            <a:r>
              <a:rPr spc="-385" dirty="0"/>
              <a:t>WICCI</a:t>
            </a:r>
            <a:r>
              <a:rPr spc="-275" dirty="0"/>
              <a:t> </a:t>
            </a:r>
            <a:r>
              <a:rPr spc="-10" dirty="0"/>
              <a:t>DESIGNATION</a:t>
            </a:r>
          </a:p>
        </p:txBody>
      </p:sp>
      <p:sp>
        <p:nvSpPr>
          <p:cNvPr id="6" name="object 6"/>
          <p:cNvSpPr txBox="1"/>
          <p:nvPr/>
        </p:nvSpPr>
        <p:spPr>
          <a:xfrm>
            <a:off x="1505165" y="2956866"/>
            <a:ext cx="7781925" cy="907415"/>
          </a:xfrm>
          <a:prstGeom prst="rect">
            <a:avLst/>
          </a:prstGeom>
        </p:spPr>
        <p:txBody>
          <a:bodyPr vert="horz" wrap="square" lIns="0" tIns="41910" rIns="0" bIns="0" rtlCol="0">
            <a:spAutoFit/>
          </a:bodyPr>
          <a:lstStyle/>
          <a:p>
            <a:pPr marL="12700" marR="5080">
              <a:lnSpc>
                <a:spcPts val="3400"/>
              </a:lnSpc>
              <a:spcBef>
                <a:spcPts val="330"/>
              </a:spcBef>
            </a:pPr>
            <a:r>
              <a:rPr sz="2950" spc="80" dirty="0">
                <a:solidFill>
                  <a:srgbClr val="42200A"/>
                </a:solidFill>
                <a:latin typeface="Arial MT"/>
                <a:cs typeface="Arial MT"/>
              </a:rPr>
              <a:t>COUNCIL</a:t>
            </a:r>
            <a:r>
              <a:rPr sz="2950" spc="200" dirty="0">
                <a:solidFill>
                  <a:srgbClr val="42200A"/>
                </a:solidFill>
                <a:latin typeface="Arial MT"/>
                <a:cs typeface="Arial MT"/>
              </a:rPr>
              <a:t> </a:t>
            </a:r>
            <a:r>
              <a:rPr sz="2950" spc="90" dirty="0">
                <a:solidFill>
                  <a:srgbClr val="42200A"/>
                </a:solidFill>
                <a:latin typeface="Arial MT"/>
                <a:cs typeface="Arial MT"/>
              </a:rPr>
              <a:t>MEMBER,</a:t>
            </a:r>
            <a:r>
              <a:rPr sz="2950" spc="240" dirty="0">
                <a:solidFill>
                  <a:srgbClr val="42200A"/>
                </a:solidFill>
                <a:latin typeface="Arial MT"/>
                <a:cs typeface="Arial MT"/>
              </a:rPr>
              <a:t> </a:t>
            </a:r>
            <a:r>
              <a:rPr sz="2950" spc="114" dirty="0">
                <a:solidFill>
                  <a:srgbClr val="42200A"/>
                </a:solidFill>
                <a:latin typeface="Arial MT"/>
                <a:cs typeface="Arial MT"/>
              </a:rPr>
              <a:t>(………….</a:t>
            </a:r>
            <a:r>
              <a:rPr sz="2950" spc="345" dirty="0">
                <a:solidFill>
                  <a:srgbClr val="42200A"/>
                </a:solidFill>
                <a:latin typeface="Arial MT"/>
                <a:cs typeface="Arial MT"/>
              </a:rPr>
              <a:t> </a:t>
            </a:r>
            <a:r>
              <a:rPr sz="2950" spc="90" dirty="0">
                <a:solidFill>
                  <a:srgbClr val="42200A"/>
                </a:solidFill>
                <a:latin typeface="Arial MT"/>
                <a:cs typeface="Arial MT"/>
              </a:rPr>
              <a:t>)COUNCIL </a:t>
            </a:r>
            <a:r>
              <a:rPr sz="2950" spc="70" dirty="0">
                <a:solidFill>
                  <a:srgbClr val="42200A"/>
                </a:solidFill>
                <a:latin typeface="Arial MT"/>
                <a:cs typeface="Arial MT"/>
              </a:rPr>
              <a:t>WICCI</a:t>
            </a:r>
            <a:endParaRPr sz="2950">
              <a:latin typeface="Arial MT"/>
              <a:cs typeface="Arial MT"/>
            </a:endParaRPr>
          </a:p>
        </p:txBody>
      </p:sp>
      <p:sp>
        <p:nvSpPr>
          <p:cNvPr id="7" name="object 7"/>
          <p:cNvSpPr txBox="1"/>
          <p:nvPr/>
        </p:nvSpPr>
        <p:spPr>
          <a:xfrm>
            <a:off x="1515833" y="4959732"/>
            <a:ext cx="2121535" cy="1184275"/>
          </a:xfrm>
          <a:prstGeom prst="rect">
            <a:avLst/>
          </a:prstGeom>
        </p:spPr>
        <p:txBody>
          <a:bodyPr vert="horz" wrap="square" lIns="0" tIns="12700" rIns="0" bIns="0" rtlCol="0">
            <a:spAutoFit/>
          </a:bodyPr>
          <a:lstStyle/>
          <a:p>
            <a:pPr marL="12700">
              <a:lnSpc>
                <a:spcPct val="100000"/>
              </a:lnSpc>
              <a:spcBef>
                <a:spcPts val="100"/>
              </a:spcBef>
            </a:pPr>
            <a:r>
              <a:rPr sz="3800" b="1" dirty="0">
                <a:latin typeface="Times New Roman"/>
                <a:cs typeface="Times New Roman"/>
              </a:rPr>
              <a:t>BIO</a:t>
            </a:r>
            <a:r>
              <a:rPr sz="3800" b="1" spc="155" dirty="0">
                <a:latin typeface="Times New Roman"/>
                <a:cs typeface="Times New Roman"/>
              </a:rPr>
              <a:t> </a:t>
            </a:r>
            <a:r>
              <a:rPr sz="3800" b="1" spc="-25" dirty="0">
                <a:latin typeface="Times New Roman"/>
                <a:cs typeface="Times New Roman"/>
              </a:rPr>
              <a:t>:-</a:t>
            </a:r>
            <a:endParaRPr sz="3800">
              <a:latin typeface="Times New Roman"/>
              <a:cs typeface="Times New Roman"/>
            </a:endParaRPr>
          </a:p>
          <a:p>
            <a:pPr marL="12700">
              <a:lnSpc>
                <a:spcPct val="100000"/>
              </a:lnSpc>
            </a:pPr>
            <a:r>
              <a:rPr sz="3800" b="1" dirty="0">
                <a:latin typeface="Times New Roman"/>
                <a:cs typeface="Times New Roman"/>
              </a:rPr>
              <a:t>Type</a:t>
            </a:r>
            <a:r>
              <a:rPr sz="3800" b="1" spc="10" dirty="0">
                <a:latin typeface="Times New Roman"/>
                <a:cs typeface="Times New Roman"/>
              </a:rPr>
              <a:t> </a:t>
            </a:r>
            <a:r>
              <a:rPr sz="3800" b="1" spc="-20" dirty="0">
                <a:latin typeface="Times New Roman"/>
                <a:cs typeface="Times New Roman"/>
              </a:rPr>
              <a:t>Text</a:t>
            </a:r>
            <a:endParaRPr sz="3800">
              <a:latin typeface="Times New Roman"/>
              <a:cs typeface="Times New Roman"/>
            </a:endParaRPr>
          </a:p>
        </p:txBody>
      </p:sp>
      <p:pic>
        <p:nvPicPr>
          <p:cNvPr id="8" name="object 8"/>
          <p:cNvPicPr/>
          <p:nvPr/>
        </p:nvPicPr>
        <p:blipFill>
          <a:blip r:embed="rId2" cstate="print"/>
          <a:stretch>
            <a:fillRect/>
          </a:stretch>
        </p:blipFill>
        <p:spPr>
          <a:xfrm>
            <a:off x="355997" y="282669"/>
            <a:ext cx="2443799" cy="1057527"/>
          </a:xfrm>
          <a:prstGeom prst="rect">
            <a:avLst/>
          </a:prstGeom>
        </p:spPr>
      </p:pic>
      <p:sp>
        <p:nvSpPr>
          <p:cNvPr id="9" name="object 9"/>
          <p:cNvSpPr/>
          <p:nvPr/>
        </p:nvSpPr>
        <p:spPr>
          <a:xfrm>
            <a:off x="0" y="5360858"/>
            <a:ext cx="607695" cy="5947410"/>
          </a:xfrm>
          <a:custGeom>
            <a:avLst/>
            <a:gdLst/>
            <a:ahLst/>
            <a:cxnLst/>
            <a:rect l="l" t="t" r="r" b="b"/>
            <a:pathLst>
              <a:path w="607695" h="5947409">
                <a:moveTo>
                  <a:pt x="607298" y="150"/>
                </a:moveTo>
                <a:lnTo>
                  <a:pt x="0" y="150"/>
                </a:lnTo>
                <a:lnTo>
                  <a:pt x="0" y="5947410"/>
                </a:lnTo>
                <a:lnTo>
                  <a:pt x="607298" y="5947410"/>
                </a:lnTo>
                <a:lnTo>
                  <a:pt x="607298" y="150"/>
                </a:lnTo>
                <a:close/>
              </a:path>
            </a:pathLst>
          </a:custGeom>
          <a:solidFill>
            <a:srgbClr val="BEBEBE"/>
          </a:solidFill>
        </p:spPr>
        <p:txBody>
          <a:bodyPr wrap="square" lIns="0" tIns="0" rIns="0" bIns="0" rtlCol="0"/>
          <a:lstStyle/>
          <a:p>
            <a:endParaRPr/>
          </a:p>
        </p:txBody>
      </p:sp>
      <p:sp>
        <p:nvSpPr>
          <p:cNvPr id="10" name="object 10"/>
          <p:cNvSpPr txBox="1"/>
          <p:nvPr/>
        </p:nvSpPr>
        <p:spPr>
          <a:xfrm>
            <a:off x="12713334" y="4723606"/>
            <a:ext cx="6177915" cy="6186805"/>
          </a:xfrm>
          <a:prstGeom prst="rect">
            <a:avLst/>
          </a:prstGeom>
          <a:solidFill>
            <a:srgbClr val="F4F0EB"/>
          </a:solidFill>
        </p:spPr>
        <p:txBody>
          <a:bodyPr vert="horz" wrap="square" lIns="0" tIns="0" rIns="0" bIns="0" rtlCol="0">
            <a:spAutoFit/>
          </a:bodyPr>
          <a:lstStyle/>
          <a:p>
            <a:pPr>
              <a:lnSpc>
                <a:spcPct val="100000"/>
              </a:lnSpc>
            </a:pPr>
            <a:endParaRPr sz="3200">
              <a:latin typeface="Times New Roman"/>
              <a:cs typeface="Times New Roman"/>
            </a:endParaRPr>
          </a:p>
          <a:p>
            <a:pPr>
              <a:lnSpc>
                <a:spcPct val="100000"/>
              </a:lnSpc>
            </a:pPr>
            <a:endParaRPr sz="3200">
              <a:latin typeface="Times New Roman"/>
              <a:cs typeface="Times New Roman"/>
            </a:endParaRPr>
          </a:p>
          <a:p>
            <a:pPr>
              <a:lnSpc>
                <a:spcPct val="100000"/>
              </a:lnSpc>
            </a:pPr>
            <a:endParaRPr sz="3200">
              <a:latin typeface="Times New Roman"/>
              <a:cs typeface="Times New Roman"/>
            </a:endParaRPr>
          </a:p>
          <a:p>
            <a:pPr>
              <a:lnSpc>
                <a:spcPct val="100000"/>
              </a:lnSpc>
            </a:pPr>
            <a:endParaRPr sz="3200">
              <a:latin typeface="Times New Roman"/>
              <a:cs typeface="Times New Roman"/>
            </a:endParaRPr>
          </a:p>
          <a:p>
            <a:pPr>
              <a:lnSpc>
                <a:spcPct val="100000"/>
              </a:lnSpc>
            </a:pPr>
            <a:endParaRPr sz="3200">
              <a:latin typeface="Times New Roman"/>
              <a:cs typeface="Times New Roman"/>
            </a:endParaRPr>
          </a:p>
          <a:p>
            <a:pPr>
              <a:lnSpc>
                <a:spcPct val="100000"/>
              </a:lnSpc>
              <a:spcBef>
                <a:spcPts val="600"/>
              </a:spcBef>
            </a:pPr>
            <a:endParaRPr sz="3200">
              <a:latin typeface="Times New Roman"/>
              <a:cs typeface="Times New Roman"/>
            </a:endParaRPr>
          </a:p>
          <a:p>
            <a:pPr marL="399415">
              <a:lnSpc>
                <a:spcPct val="100000"/>
              </a:lnSpc>
            </a:pPr>
            <a:r>
              <a:rPr sz="3200" b="1" dirty="0">
                <a:latin typeface="Times New Roman"/>
                <a:cs typeface="Times New Roman"/>
              </a:rPr>
              <a:t>Insert</a:t>
            </a:r>
            <a:r>
              <a:rPr sz="3200" b="1" spc="65" dirty="0">
                <a:latin typeface="Times New Roman"/>
                <a:cs typeface="Times New Roman"/>
              </a:rPr>
              <a:t> </a:t>
            </a:r>
            <a:r>
              <a:rPr sz="3200" b="1" spc="110" dirty="0">
                <a:latin typeface="Times New Roman"/>
                <a:cs typeface="Times New Roman"/>
              </a:rPr>
              <a:t>High</a:t>
            </a:r>
            <a:r>
              <a:rPr sz="3200" b="1" spc="55" dirty="0">
                <a:latin typeface="Times New Roman"/>
                <a:cs typeface="Times New Roman"/>
              </a:rPr>
              <a:t> </a:t>
            </a:r>
            <a:r>
              <a:rPr sz="3200" b="1" dirty="0">
                <a:latin typeface="Times New Roman"/>
                <a:cs typeface="Times New Roman"/>
              </a:rPr>
              <a:t>Resolution</a:t>
            </a:r>
            <a:r>
              <a:rPr sz="3200" b="1" spc="80" dirty="0">
                <a:latin typeface="Times New Roman"/>
                <a:cs typeface="Times New Roman"/>
              </a:rPr>
              <a:t> </a:t>
            </a:r>
            <a:r>
              <a:rPr sz="3200" b="1" spc="-10" dirty="0">
                <a:latin typeface="Times New Roman"/>
                <a:cs typeface="Times New Roman"/>
              </a:rPr>
              <a:t>Picture</a:t>
            </a:r>
            <a:endParaRPr sz="3200">
              <a:latin typeface="Times New Roman"/>
              <a:cs typeface="Times New Roman"/>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1810"/>
              </a:lnSpc>
            </a:pPr>
            <a:fld id="{81D60167-4931-47E6-BA6A-407CBD079E47}" type="slidenum">
              <a:rPr spc="-25" dirty="0"/>
              <a:t>19</a:t>
            </a:fld>
            <a:endParaRPr spc="-25"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32396" y="3437985"/>
            <a:ext cx="18439765" cy="7127240"/>
          </a:xfrm>
          <a:custGeom>
            <a:avLst/>
            <a:gdLst/>
            <a:ahLst/>
            <a:cxnLst/>
            <a:rect l="l" t="t" r="r" b="b"/>
            <a:pathLst>
              <a:path w="18439765" h="7127240">
                <a:moveTo>
                  <a:pt x="0" y="7126846"/>
                </a:moveTo>
                <a:lnTo>
                  <a:pt x="18439257" y="7126846"/>
                </a:lnTo>
                <a:lnTo>
                  <a:pt x="18439257" y="0"/>
                </a:lnTo>
                <a:lnTo>
                  <a:pt x="0" y="0"/>
                </a:lnTo>
                <a:lnTo>
                  <a:pt x="0" y="7126846"/>
                </a:lnTo>
                <a:close/>
              </a:path>
            </a:pathLst>
          </a:custGeom>
          <a:solidFill>
            <a:srgbClr val="D99593"/>
          </a:solidFill>
        </p:spPr>
        <p:txBody>
          <a:bodyPr wrap="square" lIns="0" tIns="0" rIns="0" bIns="0" rtlCol="0"/>
          <a:lstStyle/>
          <a:p>
            <a:endParaRPr/>
          </a:p>
        </p:txBody>
      </p:sp>
      <p:sp>
        <p:nvSpPr>
          <p:cNvPr id="3" name="object 3"/>
          <p:cNvSpPr txBox="1"/>
          <p:nvPr/>
        </p:nvSpPr>
        <p:spPr>
          <a:xfrm>
            <a:off x="1858089" y="3919121"/>
            <a:ext cx="1397635" cy="452120"/>
          </a:xfrm>
          <a:prstGeom prst="rect">
            <a:avLst/>
          </a:prstGeom>
        </p:spPr>
        <p:txBody>
          <a:bodyPr vert="horz" wrap="square" lIns="0" tIns="12065" rIns="0" bIns="0" rtlCol="0">
            <a:spAutoFit/>
          </a:bodyPr>
          <a:lstStyle/>
          <a:p>
            <a:pPr marL="12700">
              <a:lnSpc>
                <a:spcPct val="100000"/>
              </a:lnSpc>
              <a:spcBef>
                <a:spcPts val="95"/>
              </a:spcBef>
            </a:pPr>
            <a:r>
              <a:rPr sz="2800" spc="-105" dirty="0">
                <a:latin typeface="Times New Roman"/>
                <a:cs typeface="Times New Roman"/>
              </a:rPr>
              <a:t>Type</a:t>
            </a:r>
            <a:r>
              <a:rPr sz="2800" spc="-65" dirty="0">
                <a:latin typeface="Times New Roman"/>
                <a:cs typeface="Times New Roman"/>
              </a:rPr>
              <a:t> Text</a:t>
            </a:r>
            <a:endParaRPr sz="2800">
              <a:latin typeface="Times New Roman"/>
              <a:cs typeface="Times New Roman"/>
            </a:endParaRPr>
          </a:p>
        </p:txBody>
      </p:sp>
      <p:sp>
        <p:nvSpPr>
          <p:cNvPr id="4" name="object 4"/>
          <p:cNvSpPr/>
          <p:nvPr/>
        </p:nvSpPr>
        <p:spPr>
          <a:xfrm>
            <a:off x="287909" y="1490440"/>
            <a:ext cx="18984595" cy="1947545"/>
          </a:xfrm>
          <a:custGeom>
            <a:avLst/>
            <a:gdLst/>
            <a:ahLst/>
            <a:cxnLst/>
            <a:rect l="l" t="t" r="r" b="b"/>
            <a:pathLst>
              <a:path w="18984595" h="1947545">
                <a:moveTo>
                  <a:pt x="18983726" y="248"/>
                </a:moveTo>
                <a:lnTo>
                  <a:pt x="-7" y="248"/>
                </a:lnTo>
                <a:lnTo>
                  <a:pt x="-7" y="1947743"/>
                </a:lnTo>
                <a:lnTo>
                  <a:pt x="18983726" y="1947743"/>
                </a:lnTo>
                <a:lnTo>
                  <a:pt x="18983726" y="248"/>
                </a:lnTo>
                <a:close/>
              </a:path>
            </a:pathLst>
          </a:custGeom>
          <a:solidFill>
            <a:srgbClr val="BEBEBE"/>
          </a:solidFill>
        </p:spPr>
        <p:txBody>
          <a:bodyPr wrap="square" lIns="0" tIns="0" rIns="0" bIns="0" rtlCol="0"/>
          <a:lstStyle/>
          <a:p>
            <a:endParaRPr/>
          </a:p>
        </p:txBody>
      </p:sp>
      <p:sp>
        <p:nvSpPr>
          <p:cNvPr id="5" name="object 5"/>
          <p:cNvSpPr txBox="1">
            <a:spLocks noGrp="1"/>
          </p:cNvSpPr>
          <p:nvPr>
            <p:ph type="ctrTitle"/>
          </p:nvPr>
        </p:nvSpPr>
        <p:spPr>
          <a:prstGeom prst="rect">
            <a:avLst/>
          </a:prstGeom>
        </p:spPr>
        <p:txBody>
          <a:bodyPr vert="horz" wrap="square" lIns="0" tIns="12700" rIns="0" bIns="0" rtlCol="0">
            <a:spAutoFit/>
          </a:bodyPr>
          <a:lstStyle/>
          <a:p>
            <a:pPr marL="12700">
              <a:lnSpc>
                <a:spcPct val="100000"/>
              </a:lnSpc>
              <a:spcBef>
                <a:spcPts val="100"/>
              </a:spcBef>
              <a:tabLst>
                <a:tab pos="5867400" algn="l"/>
                <a:tab pos="10786110" algn="l"/>
              </a:tabLst>
            </a:pPr>
            <a:r>
              <a:rPr sz="10850" spc="850" dirty="0"/>
              <a:t>C</a:t>
            </a:r>
            <a:r>
              <a:rPr sz="10850" spc="855" dirty="0"/>
              <a:t>o</a:t>
            </a:r>
            <a:r>
              <a:rPr sz="10850" spc="850" dirty="0"/>
              <a:t>un</a:t>
            </a:r>
            <a:r>
              <a:rPr sz="10850" spc="855" dirty="0"/>
              <a:t>c</a:t>
            </a:r>
            <a:r>
              <a:rPr sz="10850" spc="850" dirty="0"/>
              <a:t>i</a:t>
            </a:r>
            <a:r>
              <a:rPr sz="10850" spc="-70" dirty="0"/>
              <a:t>l</a:t>
            </a:r>
            <a:r>
              <a:rPr sz="10850" dirty="0"/>
              <a:t>	</a:t>
            </a:r>
            <a:r>
              <a:rPr sz="10850" spc="894" dirty="0"/>
              <a:t>V</a:t>
            </a:r>
            <a:r>
              <a:rPr sz="10850" spc="885" dirty="0"/>
              <a:t>i</a:t>
            </a:r>
            <a:r>
              <a:rPr sz="10850" spc="894" dirty="0"/>
              <a:t>s</a:t>
            </a:r>
            <a:r>
              <a:rPr sz="10850" spc="885" dirty="0"/>
              <a:t>i</a:t>
            </a:r>
            <a:r>
              <a:rPr sz="10850" spc="890" dirty="0"/>
              <a:t>o</a:t>
            </a:r>
            <a:r>
              <a:rPr sz="10850" spc="-35" dirty="0"/>
              <a:t>n</a:t>
            </a:r>
            <a:r>
              <a:rPr sz="10850" dirty="0"/>
              <a:t>	</a:t>
            </a:r>
            <a:r>
              <a:rPr sz="10850" spc="915" dirty="0"/>
              <a:t>&amp;</a:t>
            </a:r>
            <a:r>
              <a:rPr sz="10850" spc="925" dirty="0"/>
              <a:t>M</a:t>
            </a:r>
            <a:r>
              <a:rPr sz="10850" spc="915" dirty="0"/>
              <a:t>i</a:t>
            </a:r>
            <a:r>
              <a:rPr sz="10850" spc="925" dirty="0"/>
              <a:t>ss</a:t>
            </a:r>
            <a:r>
              <a:rPr sz="10850" spc="915" dirty="0"/>
              <a:t>i</a:t>
            </a:r>
            <a:r>
              <a:rPr sz="10850" spc="919" dirty="0"/>
              <a:t>o</a:t>
            </a:r>
            <a:r>
              <a:rPr sz="10850" spc="-5" dirty="0"/>
              <a:t>n</a:t>
            </a:r>
            <a:endParaRPr sz="10850"/>
          </a:p>
        </p:txBody>
      </p:sp>
      <p:pic>
        <p:nvPicPr>
          <p:cNvPr id="6" name="object 6"/>
          <p:cNvPicPr/>
          <p:nvPr/>
        </p:nvPicPr>
        <p:blipFill>
          <a:blip r:embed="rId2" cstate="print"/>
          <a:stretch>
            <a:fillRect/>
          </a:stretch>
        </p:blipFill>
        <p:spPr>
          <a:xfrm>
            <a:off x="355997" y="282669"/>
            <a:ext cx="2443799" cy="1057527"/>
          </a:xfrm>
          <a:prstGeom prst="rect">
            <a:avLst/>
          </a:prstGeom>
        </p:spPr>
      </p:pic>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153670">
              <a:lnSpc>
                <a:spcPts val="1810"/>
              </a:lnSpc>
            </a:pPr>
            <a:fld id="{81D60167-4931-47E6-BA6A-407CBD079E47}" type="slidenum">
              <a:rPr spc="-50" dirty="0"/>
              <a:t>2</a:t>
            </a:fld>
            <a:endParaRPr spc="-5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2566650" y="4130350"/>
            <a:ext cx="6464300" cy="593725"/>
            <a:chOff x="12566650" y="4130350"/>
            <a:chExt cx="6464300" cy="593725"/>
          </a:xfrm>
        </p:grpSpPr>
        <p:sp>
          <p:nvSpPr>
            <p:cNvPr id="3" name="object 3"/>
            <p:cNvSpPr/>
            <p:nvPr/>
          </p:nvSpPr>
          <p:spPr>
            <a:xfrm>
              <a:off x="12713335" y="4130350"/>
              <a:ext cx="6177915" cy="254000"/>
            </a:xfrm>
            <a:custGeom>
              <a:avLst/>
              <a:gdLst/>
              <a:ahLst/>
              <a:cxnLst/>
              <a:rect l="l" t="t" r="r" b="b"/>
              <a:pathLst>
                <a:path w="6177915" h="254000">
                  <a:moveTo>
                    <a:pt x="0" y="253796"/>
                  </a:moveTo>
                  <a:lnTo>
                    <a:pt x="6177788" y="253796"/>
                  </a:lnTo>
                  <a:lnTo>
                    <a:pt x="6177788" y="0"/>
                  </a:lnTo>
                  <a:lnTo>
                    <a:pt x="0" y="0"/>
                  </a:lnTo>
                  <a:lnTo>
                    <a:pt x="0" y="253796"/>
                  </a:lnTo>
                  <a:close/>
                </a:path>
              </a:pathLst>
            </a:custGeom>
            <a:solidFill>
              <a:srgbClr val="F4F0EB"/>
            </a:solidFill>
          </p:spPr>
          <p:txBody>
            <a:bodyPr wrap="square" lIns="0" tIns="0" rIns="0" bIns="0" rtlCol="0"/>
            <a:lstStyle/>
            <a:p>
              <a:endParaRPr/>
            </a:p>
          </p:txBody>
        </p:sp>
        <p:sp>
          <p:nvSpPr>
            <p:cNvPr id="4" name="object 4"/>
            <p:cNvSpPr/>
            <p:nvPr/>
          </p:nvSpPr>
          <p:spPr>
            <a:xfrm>
              <a:off x="12566650" y="4384147"/>
              <a:ext cx="6464300" cy="339725"/>
            </a:xfrm>
            <a:custGeom>
              <a:avLst/>
              <a:gdLst/>
              <a:ahLst/>
              <a:cxnLst/>
              <a:rect l="l" t="t" r="r" b="b"/>
              <a:pathLst>
                <a:path w="6464300" h="339725">
                  <a:moveTo>
                    <a:pt x="6463819" y="175"/>
                  </a:moveTo>
                  <a:lnTo>
                    <a:pt x="-317" y="175"/>
                  </a:lnTo>
                  <a:lnTo>
                    <a:pt x="-317" y="339624"/>
                  </a:lnTo>
                  <a:lnTo>
                    <a:pt x="6463819" y="339624"/>
                  </a:lnTo>
                  <a:lnTo>
                    <a:pt x="6463819" y="175"/>
                  </a:lnTo>
                  <a:close/>
                </a:path>
              </a:pathLst>
            </a:custGeom>
            <a:solidFill>
              <a:srgbClr val="D99593"/>
            </a:solidFill>
          </p:spPr>
          <p:txBody>
            <a:bodyPr wrap="square" lIns="0" tIns="0" rIns="0" bIns="0" rtlCol="0"/>
            <a:lstStyle/>
            <a:p>
              <a:endParaRPr/>
            </a:p>
          </p:txBody>
        </p:sp>
      </p:grpSp>
      <p:sp>
        <p:nvSpPr>
          <p:cNvPr id="5" name="object 5"/>
          <p:cNvSpPr txBox="1">
            <a:spLocks noGrp="1"/>
          </p:cNvSpPr>
          <p:nvPr>
            <p:ph type="title"/>
          </p:nvPr>
        </p:nvSpPr>
        <p:spPr>
          <a:prstGeom prst="rect">
            <a:avLst/>
          </a:prstGeom>
        </p:spPr>
        <p:txBody>
          <a:bodyPr vert="horz" wrap="square" lIns="0" tIns="12700" rIns="0" bIns="0" rtlCol="0">
            <a:spAutoFit/>
          </a:bodyPr>
          <a:lstStyle/>
          <a:p>
            <a:pPr marL="823594">
              <a:lnSpc>
                <a:spcPct val="100000"/>
              </a:lnSpc>
              <a:spcBef>
                <a:spcPts val="100"/>
              </a:spcBef>
            </a:pPr>
            <a:r>
              <a:rPr spc="-125" dirty="0"/>
              <a:t>TYPE</a:t>
            </a:r>
            <a:r>
              <a:rPr spc="-285" dirty="0"/>
              <a:t> </a:t>
            </a:r>
            <a:r>
              <a:rPr dirty="0"/>
              <a:t>NAME</a:t>
            </a:r>
            <a:r>
              <a:rPr spc="-270" dirty="0"/>
              <a:t> </a:t>
            </a:r>
            <a:r>
              <a:rPr spc="-220" dirty="0"/>
              <a:t>&amp;</a:t>
            </a:r>
            <a:r>
              <a:rPr spc="-260" dirty="0"/>
              <a:t> </a:t>
            </a:r>
            <a:r>
              <a:rPr spc="-385" dirty="0"/>
              <a:t>WICCI</a:t>
            </a:r>
            <a:r>
              <a:rPr spc="-275" dirty="0"/>
              <a:t> </a:t>
            </a:r>
            <a:r>
              <a:rPr spc="-10" dirty="0"/>
              <a:t>DESIGNATION</a:t>
            </a:r>
          </a:p>
        </p:txBody>
      </p:sp>
      <p:sp>
        <p:nvSpPr>
          <p:cNvPr id="6" name="object 6"/>
          <p:cNvSpPr txBox="1"/>
          <p:nvPr/>
        </p:nvSpPr>
        <p:spPr>
          <a:xfrm>
            <a:off x="1505165" y="2956866"/>
            <a:ext cx="7781925" cy="907415"/>
          </a:xfrm>
          <a:prstGeom prst="rect">
            <a:avLst/>
          </a:prstGeom>
        </p:spPr>
        <p:txBody>
          <a:bodyPr vert="horz" wrap="square" lIns="0" tIns="41910" rIns="0" bIns="0" rtlCol="0">
            <a:spAutoFit/>
          </a:bodyPr>
          <a:lstStyle/>
          <a:p>
            <a:pPr marL="12700" marR="5080">
              <a:lnSpc>
                <a:spcPts val="3400"/>
              </a:lnSpc>
              <a:spcBef>
                <a:spcPts val="330"/>
              </a:spcBef>
            </a:pPr>
            <a:r>
              <a:rPr sz="2950" spc="80" dirty="0">
                <a:solidFill>
                  <a:srgbClr val="42200A"/>
                </a:solidFill>
                <a:latin typeface="Arial MT"/>
                <a:cs typeface="Arial MT"/>
              </a:rPr>
              <a:t>COUNCIL</a:t>
            </a:r>
            <a:r>
              <a:rPr sz="2950" spc="200" dirty="0">
                <a:solidFill>
                  <a:srgbClr val="42200A"/>
                </a:solidFill>
                <a:latin typeface="Arial MT"/>
                <a:cs typeface="Arial MT"/>
              </a:rPr>
              <a:t> </a:t>
            </a:r>
            <a:r>
              <a:rPr sz="2950" spc="90" dirty="0">
                <a:solidFill>
                  <a:srgbClr val="42200A"/>
                </a:solidFill>
                <a:latin typeface="Arial MT"/>
                <a:cs typeface="Arial MT"/>
              </a:rPr>
              <a:t>MEMBER,</a:t>
            </a:r>
            <a:r>
              <a:rPr sz="2950" spc="240" dirty="0">
                <a:solidFill>
                  <a:srgbClr val="42200A"/>
                </a:solidFill>
                <a:latin typeface="Arial MT"/>
                <a:cs typeface="Arial MT"/>
              </a:rPr>
              <a:t> </a:t>
            </a:r>
            <a:r>
              <a:rPr sz="2950" spc="114" dirty="0">
                <a:solidFill>
                  <a:srgbClr val="42200A"/>
                </a:solidFill>
                <a:latin typeface="Arial MT"/>
                <a:cs typeface="Arial MT"/>
              </a:rPr>
              <a:t>(………….</a:t>
            </a:r>
            <a:r>
              <a:rPr sz="2950" spc="345" dirty="0">
                <a:solidFill>
                  <a:srgbClr val="42200A"/>
                </a:solidFill>
                <a:latin typeface="Arial MT"/>
                <a:cs typeface="Arial MT"/>
              </a:rPr>
              <a:t> </a:t>
            </a:r>
            <a:r>
              <a:rPr sz="2950" spc="90" dirty="0">
                <a:solidFill>
                  <a:srgbClr val="42200A"/>
                </a:solidFill>
                <a:latin typeface="Arial MT"/>
                <a:cs typeface="Arial MT"/>
              </a:rPr>
              <a:t>)COUNCIL </a:t>
            </a:r>
            <a:r>
              <a:rPr sz="2950" spc="70" dirty="0">
                <a:solidFill>
                  <a:srgbClr val="42200A"/>
                </a:solidFill>
                <a:latin typeface="Arial MT"/>
                <a:cs typeface="Arial MT"/>
              </a:rPr>
              <a:t>WICCI</a:t>
            </a:r>
            <a:endParaRPr sz="2950">
              <a:latin typeface="Arial MT"/>
              <a:cs typeface="Arial MT"/>
            </a:endParaRPr>
          </a:p>
        </p:txBody>
      </p:sp>
      <p:sp>
        <p:nvSpPr>
          <p:cNvPr id="7" name="object 7"/>
          <p:cNvSpPr txBox="1"/>
          <p:nvPr/>
        </p:nvSpPr>
        <p:spPr>
          <a:xfrm>
            <a:off x="1515833" y="4959732"/>
            <a:ext cx="2121535" cy="1184275"/>
          </a:xfrm>
          <a:prstGeom prst="rect">
            <a:avLst/>
          </a:prstGeom>
        </p:spPr>
        <p:txBody>
          <a:bodyPr vert="horz" wrap="square" lIns="0" tIns="12700" rIns="0" bIns="0" rtlCol="0">
            <a:spAutoFit/>
          </a:bodyPr>
          <a:lstStyle/>
          <a:p>
            <a:pPr marL="12700">
              <a:lnSpc>
                <a:spcPct val="100000"/>
              </a:lnSpc>
              <a:spcBef>
                <a:spcPts val="100"/>
              </a:spcBef>
            </a:pPr>
            <a:r>
              <a:rPr sz="3800" b="1" dirty="0">
                <a:latin typeface="Times New Roman"/>
                <a:cs typeface="Times New Roman"/>
              </a:rPr>
              <a:t>BIO</a:t>
            </a:r>
            <a:r>
              <a:rPr sz="3800" b="1" spc="155" dirty="0">
                <a:latin typeface="Times New Roman"/>
                <a:cs typeface="Times New Roman"/>
              </a:rPr>
              <a:t> </a:t>
            </a:r>
            <a:r>
              <a:rPr sz="3800" b="1" spc="-25" dirty="0">
                <a:latin typeface="Times New Roman"/>
                <a:cs typeface="Times New Roman"/>
              </a:rPr>
              <a:t>:-</a:t>
            </a:r>
            <a:endParaRPr sz="3800">
              <a:latin typeface="Times New Roman"/>
              <a:cs typeface="Times New Roman"/>
            </a:endParaRPr>
          </a:p>
          <a:p>
            <a:pPr marL="12700">
              <a:lnSpc>
                <a:spcPct val="100000"/>
              </a:lnSpc>
            </a:pPr>
            <a:r>
              <a:rPr sz="3800" b="1" dirty="0">
                <a:latin typeface="Times New Roman"/>
                <a:cs typeface="Times New Roman"/>
              </a:rPr>
              <a:t>Type</a:t>
            </a:r>
            <a:r>
              <a:rPr sz="3800" b="1" spc="10" dirty="0">
                <a:latin typeface="Times New Roman"/>
                <a:cs typeface="Times New Roman"/>
              </a:rPr>
              <a:t> </a:t>
            </a:r>
            <a:r>
              <a:rPr sz="3800" b="1" spc="-20" dirty="0">
                <a:latin typeface="Times New Roman"/>
                <a:cs typeface="Times New Roman"/>
              </a:rPr>
              <a:t>Text</a:t>
            </a:r>
            <a:endParaRPr sz="3800">
              <a:latin typeface="Times New Roman"/>
              <a:cs typeface="Times New Roman"/>
            </a:endParaRPr>
          </a:p>
        </p:txBody>
      </p:sp>
      <p:pic>
        <p:nvPicPr>
          <p:cNvPr id="8" name="object 8"/>
          <p:cNvPicPr/>
          <p:nvPr/>
        </p:nvPicPr>
        <p:blipFill>
          <a:blip r:embed="rId2" cstate="print"/>
          <a:stretch>
            <a:fillRect/>
          </a:stretch>
        </p:blipFill>
        <p:spPr>
          <a:xfrm>
            <a:off x="355997" y="282669"/>
            <a:ext cx="2443799" cy="1057527"/>
          </a:xfrm>
          <a:prstGeom prst="rect">
            <a:avLst/>
          </a:prstGeom>
        </p:spPr>
      </p:pic>
      <p:sp>
        <p:nvSpPr>
          <p:cNvPr id="9" name="object 9"/>
          <p:cNvSpPr/>
          <p:nvPr/>
        </p:nvSpPr>
        <p:spPr>
          <a:xfrm>
            <a:off x="0" y="5360858"/>
            <a:ext cx="607695" cy="5947410"/>
          </a:xfrm>
          <a:custGeom>
            <a:avLst/>
            <a:gdLst/>
            <a:ahLst/>
            <a:cxnLst/>
            <a:rect l="l" t="t" r="r" b="b"/>
            <a:pathLst>
              <a:path w="607695" h="5947409">
                <a:moveTo>
                  <a:pt x="607298" y="150"/>
                </a:moveTo>
                <a:lnTo>
                  <a:pt x="0" y="150"/>
                </a:lnTo>
                <a:lnTo>
                  <a:pt x="0" y="5947410"/>
                </a:lnTo>
                <a:lnTo>
                  <a:pt x="607298" y="5947410"/>
                </a:lnTo>
                <a:lnTo>
                  <a:pt x="607298" y="150"/>
                </a:lnTo>
                <a:close/>
              </a:path>
            </a:pathLst>
          </a:custGeom>
          <a:solidFill>
            <a:srgbClr val="BEBEBE"/>
          </a:solidFill>
        </p:spPr>
        <p:txBody>
          <a:bodyPr wrap="square" lIns="0" tIns="0" rIns="0" bIns="0" rtlCol="0"/>
          <a:lstStyle/>
          <a:p>
            <a:endParaRPr/>
          </a:p>
        </p:txBody>
      </p:sp>
      <p:sp>
        <p:nvSpPr>
          <p:cNvPr id="10" name="object 10"/>
          <p:cNvSpPr txBox="1"/>
          <p:nvPr/>
        </p:nvSpPr>
        <p:spPr>
          <a:xfrm>
            <a:off x="12713334" y="4723606"/>
            <a:ext cx="6177915" cy="6186805"/>
          </a:xfrm>
          <a:prstGeom prst="rect">
            <a:avLst/>
          </a:prstGeom>
          <a:solidFill>
            <a:srgbClr val="F4F0EB"/>
          </a:solidFill>
        </p:spPr>
        <p:txBody>
          <a:bodyPr vert="horz" wrap="square" lIns="0" tIns="0" rIns="0" bIns="0" rtlCol="0">
            <a:spAutoFit/>
          </a:bodyPr>
          <a:lstStyle/>
          <a:p>
            <a:pPr>
              <a:lnSpc>
                <a:spcPct val="100000"/>
              </a:lnSpc>
            </a:pPr>
            <a:endParaRPr sz="3200">
              <a:latin typeface="Times New Roman"/>
              <a:cs typeface="Times New Roman"/>
            </a:endParaRPr>
          </a:p>
          <a:p>
            <a:pPr>
              <a:lnSpc>
                <a:spcPct val="100000"/>
              </a:lnSpc>
            </a:pPr>
            <a:endParaRPr sz="3200">
              <a:latin typeface="Times New Roman"/>
              <a:cs typeface="Times New Roman"/>
            </a:endParaRPr>
          </a:p>
          <a:p>
            <a:pPr>
              <a:lnSpc>
                <a:spcPct val="100000"/>
              </a:lnSpc>
            </a:pPr>
            <a:endParaRPr sz="3200">
              <a:latin typeface="Times New Roman"/>
              <a:cs typeface="Times New Roman"/>
            </a:endParaRPr>
          </a:p>
          <a:p>
            <a:pPr>
              <a:lnSpc>
                <a:spcPct val="100000"/>
              </a:lnSpc>
            </a:pPr>
            <a:endParaRPr sz="3200">
              <a:latin typeface="Times New Roman"/>
              <a:cs typeface="Times New Roman"/>
            </a:endParaRPr>
          </a:p>
          <a:p>
            <a:pPr>
              <a:lnSpc>
                <a:spcPct val="100000"/>
              </a:lnSpc>
            </a:pPr>
            <a:endParaRPr sz="3200">
              <a:latin typeface="Times New Roman"/>
              <a:cs typeface="Times New Roman"/>
            </a:endParaRPr>
          </a:p>
          <a:p>
            <a:pPr>
              <a:lnSpc>
                <a:spcPct val="100000"/>
              </a:lnSpc>
              <a:spcBef>
                <a:spcPts val="600"/>
              </a:spcBef>
            </a:pPr>
            <a:endParaRPr sz="3200">
              <a:latin typeface="Times New Roman"/>
              <a:cs typeface="Times New Roman"/>
            </a:endParaRPr>
          </a:p>
          <a:p>
            <a:pPr marL="399415">
              <a:lnSpc>
                <a:spcPct val="100000"/>
              </a:lnSpc>
            </a:pPr>
            <a:r>
              <a:rPr sz="3200" b="1" dirty="0">
                <a:latin typeface="Times New Roman"/>
                <a:cs typeface="Times New Roman"/>
              </a:rPr>
              <a:t>Insert</a:t>
            </a:r>
            <a:r>
              <a:rPr sz="3200" b="1" spc="65" dirty="0">
                <a:latin typeface="Times New Roman"/>
                <a:cs typeface="Times New Roman"/>
              </a:rPr>
              <a:t> </a:t>
            </a:r>
            <a:r>
              <a:rPr sz="3200" b="1" spc="110" dirty="0">
                <a:latin typeface="Times New Roman"/>
                <a:cs typeface="Times New Roman"/>
              </a:rPr>
              <a:t>High</a:t>
            </a:r>
            <a:r>
              <a:rPr sz="3200" b="1" spc="55" dirty="0">
                <a:latin typeface="Times New Roman"/>
                <a:cs typeface="Times New Roman"/>
              </a:rPr>
              <a:t> </a:t>
            </a:r>
            <a:r>
              <a:rPr sz="3200" b="1" dirty="0">
                <a:latin typeface="Times New Roman"/>
                <a:cs typeface="Times New Roman"/>
              </a:rPr>
              <a:t>Resolution</a:t>
            </a:r>
            <a:r>
              <a:rPr sz="3200" b="1" spc="80" dirty="0">
                <a:latin typeface="Times New Roman"/>
                <a:cs typeface="Times New Roman"/>
              </a:rPr>
              <a:t> </a:t>
            </a:r>
            <a:r>
              <a:rPr sz="3200" b="1" spc="-10" dirty="0">
                <a:latin typeface="Times New Roman"/>
                <a:cs typeface="Times New Roman"/>
              </a:rPr>
              <a:t>Picture</a:t>
            </a:r>
            <a:endParaRPr sz="3200">
              <a:latin typeface="Times New Roman"/>
              <a:cs typeface="Times New Roman"/>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1810"/>
              </a:lnSpc>
            </a:pPr>
            <a:fld id="{81D60167-4931-47E6-BA6A-407CBD079E47}" type="slidenum">
              <a:rPr spc="-25" dirty="0"/>
              <a:t>20</a:t>
            </a:fld>
            <a:endParaRPr spc="-25"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2566650" y="4130350"/>
            <a:ext cx="6464300" cy="593725"/>
            <a:chOff x="12566650" y="4130350"/>
            <a:chExt cx="6464300" cy="593725"/>
          </a:xfrm>
        </p:grpSpPr>
        <p:sp>
          <p:nvSpPr>
            <p:cNvPr id="3" name="object 3"/>
            <p:cNvSpPr/>
            <p:nvPr/>
          </p:nvSpPr>
          <p:spPr>
            <a:xfrm>
              <a:off x="12713335" y="4130350"/>
              <a:ext cx="6177915" cy="254000"/>
            </a:xfrm>
            <a:custGeom>
              <a:avLst/>
              <a:gdLst/>
              <a:ahLst/>
              <a:cxnLst/>
              <a:rect l="l" t="t" r="r" b="b"/>
              <a:pathLst>
                <a:path w="6177915" h="254000">
                  <a:moveTo>
                    <a:pt x="0" y="253796"/>
                  </a:moveTo>
                  <a:lnTo>
                    <a:pt x="6177788" y="253796"/>
                  </a:lnTo>
                  <a:lnTo>
                    <a:pt x="6177788" y="0"/>
                  </a:lnTo>
                  <a:lnTo>
                    <a:pt x="0" y="0"/>
                  </a:lnTo>
                  <a:lnTo>
                    <a:pt x="0" y="253796"/>
                  </a:lnTo>
                  <a:close/>
                </a:path>
              </a:pathLst>
            </a:custGeom>
            <a:solidFill>
              <a:srgbClr val="F4F0EB"/>
            </a:solidFill>
          </p:spPr>
          <p:txBody>
            <a:bodyPr wrap="square" lIns="0" tIns="0" rIns="0" bIns="0" rtlCol="0"/>
            <a:lstStyle/>
            <a:p>
              <a:endParaRPr/>
            </a:p>
          </p:txBody>
        </p:sp>
        <p:sp>
          <p:nvSpPr>
            <p:cNvPr id="4" name="object 4"/>
            <p:cNvSpPr/>
            <p:nvPr/>
          </p:nvSpPr>
          <p:spPr>
            <a:xfrm>
              <a:off x="12566650" y="4384147"/>
              <a:ext cx="6464300" cy="339725"/>
            </a:xfrm>
            <a:custGeom>
              <a:avLst/>
              <a:gdLst/>
              <a:ahLst/>
              <a:cxnLst/>
              <a:rect l="l" t="t" r="r" b="b"/>
              <a:pathLst>
                <a:path w="6464300" h="339725">
                  <a:moveTo>
                    <a:pt x="6463819" y="175"/>
                  </a:moveTo>
                  <a:lnTo>
                    <a:pt x="-317" y="175"/>
                  </a:lnTo>
                  <a:lnTo>
                    <a:pt x="-317" y="339624"/>
                  </a:lnTo>
                  <a:lnTo>
                    <a:pt x="6463819" y="339624"/>
                  </a:lnTo>
                  <a:lnTo>
                    <a:pt x="6463819" y="175"/>
                  </a:lnTo>
                  <a:close/>
                </a:path>
              </a:pathLst>
            </a:custGeom>
            <a:solidFill>
              <a:srgbClr val="D99593"/>
            </a:solidFill>
          </p:spPr>
          <p:txBody>
            <a:bodyPr wrap="square" lIns="0" tIns="0" rIns="0" bIns="0" rtlCol="0"/>
            <a:lstStyle/>
            <a:p>
              <a:endParaRPr/>
            </a:p>
          </p:txBody>
        </p:sp>
      </p:grpSp>
      <p:sp>
        <p:nvSpPr>
          <p:cNvPr id="5" name="object 5"/>
          <p:cNvSpPr txBox="1">
            <a:spLocks noGrp="1"/>
          </p:cNvSpPr>
          <p:nvPr>
            <p:ph type="title"/>
          </p:nvPr>
        </p:nvSpPr>
        <p:spPr>
          <a:prstGeom prst="rect">
            <a:avLst/>
          </a:prstGeom>
        </p:spPr>
        <p:txBody>
          <a:bodyPr vert="horz" wrap="square" lIns="0" tIns="12700" rIns="0" bIns="0" rtlCol="0">
            <a:spAutoFit/>
          </a:bodyPr>
          <a:lstStyle/>
          <a:p>
            <a:pPr marL="823594">
              <a:lnSpc>
                <a:spcPct val="100000"/>
              </a:lnSpc>
              <a:spcBef>
                <a:spcPts val="100"/>
              </a:spcBef>
            </a:pPr>
            <a:r>
              <a:rPr spc="-125" dirty="0"/>
              <a:t>TYPE</a:t>
            </a:r>
            <a:r>
              <a:rPr spc="-285" dirty="0"/>
              <a:t> </a:t>
            </a:r>
            <a:r>
              <a:rPr dirty="0"/>
              <a:t>NAME</a:t>
            </a:r>
            <a:r>
              <a:rPr spc="-270" dirty="0"/>
              <a:t> </a:t>
            </a:r>
            <a:r>
              <a:rPr spc="-220" dirty="0"/>
              <a:t>&amp;</a:t>
            </a:r>
            <a:r>
              <a:rPr spc="-260" dirty="0"/>
              <a:t> </a:t>
            </a:r>
            <a:r>
              <a:rPr spc="-385" dirty="0"/>
              <a:t>WICCI</a:t>
            </a:r>
            <a:r>
              <a:rPr spc="-275" dirty="0"/>
              <a:t> </a:t>
            </a:r>
            <a:r>
              <a:rPr spc="-10" dirty="0"/>
              <a:t>DESIGNATION</a:t>
            </a:r>
          </a:p>
        </p:txBody>
      </p:sp>
      <p:sp>
        <p:nvSpPr>
          <p:cNvPr id="6" name="object 6"/>
          <p:cNvSpPr txBox="1"/>
          <p:nvPr/>
        </p:nvSpPr>
        <p:spPr>
          <a:xfrm>
            <a:off x="1505165" y="2956866"/>
            <a:ext cx="7781925" cy="907415"/>
          </a:xfrm>
          <a:prstGeom prst="rect">
            <a:avLst/>
          </a:prstGeom>
        </p:spPr>
        <p:txBody>
          <a:bodyPr vert="horz" wrap="square" lIns="0" tIns="41910" rIns="0" bIns="0" rtlCol="0">
            <a:spAutoFit/>
          </a:bodyPr>
          <a:lstStyle/>
          <a:p>
            <a:pPr marL="12700" marR="5080">
              <a:lnSpc>
                <a:spcPts val="3400"/>
              </a:lnSpc>
              <a:spcBef>
                <a:spcPts val="330"/>
              </a:spcBef>
            </a:pPr>
            <a:r>
              <a:rPr sz="2950" spc="80" dirty="0">
                <a:solidFill>
                  <a:srgbClr val="42200A"/>
                </a:solidFill>
                <a:latin typeface="Arial MT"/>
                <a:cs typeface="Arial MT"/>
              </a:rPr>
              <a:t>COUNCIL</a:t>
            </a:r>
            <a:r>
              <a:rPr sz="2950" spc="200" dirty="0">
                <a:solidFill>
                  <a:srgbClr val="42200A"/>
                </a:solidFill>
                <a:latin typeface="Arial MT"/>
                <a:cs typeface="Arial MT"/>
              </a:rPr>
              <a:t> </a:t>
            </a:r>
            <a:r>
              <a:rPr sz="2950" spc="90" dirty="0">
                <a:solidFill>
                  <a:srgbClr val="42200A"/>
                </a:solidFill>
                <a:latin typeface="Arial MT"/>
                <a:cs typeface="Arial MT"/>
              </a:rPr>
              <a:t>MEMBER,</a:t>
            </a:r>
            <a:r>
              <a:rPr sz="2950" spc="240" dirty="0">
                <a:solidFill>
                  <a:srgbClr val="42200A"/>
                </a:solidFill>
                <a:latin typeface="Arial MT"/>
                <a:cs typeface="Arial MT"/>
              </a:rPr>
              <a:t> </a:t>
            </a:r>
            <a:r>
              <a:rPr sz="2950" spc="114" dirty="0">
                <a:solidFill>
                  <a:srgbClr val="42200A"/>
                </a:solidFill>
                <a:latin typeface="Arial MT"/>
                <a:cs typeface="Arial MT"/>
              </a:rPr>
              <a:t>(………….</a:t>
            </a:r>
            <a:r>
              <a:rPr sz="2950" spc="345" dirty="0">
                <a:solidFill>
                  <a:srgbClr val="42200A"/>
                </a:solidFill>
                <a:latin typeface="Arial MT"/>
                <a:cs typeface="Arial MT"/>
              </a:rPr>
              <a:t> </a:t>
            </a:r>
            <a:r>
              <a:rPr sz="2950" spc="90" dirty="0">
                <a:solidFill>
                  <a:srgbClr val="42200A"/>
                </a:solidFill>
                <a:latin typeface="Arial MT"/>
                <a:cs typeface="Arial MT"/>
              </a:rPr>
              <a:t>)COUNCIL </a:t>
            </a:r>
            <a:r>
              <a:rPr sz="2950" spc="70" dirty="0">
                <a:solidFill>
                  <a:srgbClr val="42200A"/>
                </a:solidFill>
                <a:latin typeface="Arial MT"/>
                <a:cs typeface="Arial MT"/>
              </a:rPr>
              <a:t>WICCI</a:t>
            </a:r>
            <a:endParaRPr sz="2950">
              <a:latin typeface="Arial MT"/>
              <a:cs typeface="Arial MT"/>
            </a:endParaRPr>
          </a:p>
        </p:txBody>
      </p:sp>
      <p:sp>
        <p:nvSpPr>
          <p:cNvPr id="7" name="object 7"/>
          <p:cNvSpPr txBox="1"/>
          <p:nvPr/>
        </p:nvSpPr>
        <p:spPr>
          <a:xfrm>
            <a:off x="1515833" y="4959732"/>
            <a:ext cx="2121535" cy="1184275"/>
          </a:xfrm>
          <a:prstGeom prst="rect">
            <a:avLst/>
          </a:prstGeom>
        </p:spPr>
        <p:txBody>
          <a:bodyPr vert="horz" wrap="square" lIns="0" tIns="12700" rIns="0" bIns="0" rtlCol="0">
            <a:spAutoFit/>
          </a:bodyPr>
          <a:lstStyle/>
          <a:p>
            <a:pPr marL="12700">
              <a:lnSpc>
                <a:spcPct val="100000"/>
              </a:lnSpc>
              <a:spcBef>
                <a:spcPts val="100"/>
              </a:spcBef>
            </a:pPr>
            <a:r>
              <a:rPr sz="3800" b="1" dirty="0">
                <a:latin typeface="Times New Roman"/>
                <a:cs typeface="Times New Roman"/>
              </a:rPr>
              <a:t>BIO</a:t>
            </a:r>
            <a:r>
              <a:rPr sz="3800" b="1" spc="155" dirty="0">
                <a:latin typeface="Times New Roman"/>
                <a:cs typeface="Times New Roman"/>
              </a:rPr>
              <a:t> </a:t>
            </a:r>
            <a:r>
              <a:rPr sz="3800" b="1" spc="-25" dirty="0">
                <a:latin typeface="Times New Roman"/>
                <a:cs typeface="Times New Roman"/>
              </a:rPr>
              <a:t>:-</a:t>
            </a:r>
            <a:endParaRPr sz="3800">
              <a:latin typeface="Times New Roman"/>
              <a:cs typeface="Times New Roman"/>
            </a:endParaRPr>
          </a:p>
          <a:p>
            <a:pPr marL="12700">
              <a:lnSpc>
                <a:spcPct val="100000"/>
              </a:lnSpc>
            </a:pPr>
            <a:r>
              <a:rPr sz="3800" b="1" dirty="0">
                <a:latin typeface="Times New Roman"/>
                <a:cs typeface="Times New Roman"/>
              </a:rPr>
              <a:t>Type</a:t>
            </a:r>
            <a:r>
              <a:rPr sz="3800" b="1" spc="10" dirty="0">
                <a:latin typeface="Times New Roman"/>
                <a:cs typeface="Times New Roman"/>
              </a:rPr>
              <a:t> </a:t>
            </a:r>
            <a:r>
              <a:rPr sz="3800" b="1" spc="-20" dirty="0">
                <a:latin typeface="Times New Roman"/>
                <a:cs typeface="Times New Roman"/>
              </a:rPr>
              <a:t>Text</a:t>
            </a:r>
            <a:endParaRPr sz="3800">
              <a:latin typeface="Times New Roman"/>
              <a:cs typeface="Times New Roman"/>
            </a:endParaRPr>
          </a:p>
        </p:txBody>
      </p:sp>
      <p:pic>
        <p:nvPicPr>
          <p:cNvPr id="8" name="object 8"/>
          <p:cNvPicPr/>
          <p:nvPr/>
        </p:nvPicPr>
        <p:blipFill>
          <a:blip r:embed="rId2" cstate="print"/>
          <a:stretch>
            <a:fillRect/>
          </a:stretch>
        </p:blipFill>
        <p:spPr>
          <a:xfrm>
            <a:off x="355997" y="282669"/>
            <a:ext cx="2443799" cy="1057527"/>
          </a:xfrm>
          <a:prstGeom prst="rect">
            <a:avLst/>
          </a:prstGeom>
        </p:spPr>
      </p:pic>
      <p:sp>
        <p:nvSpPr>
          <p:cNvPr id="9" name="object 9"/>
          <p:cNvSpPr/>
          <p:nvPr/>
        </p:nvSpPr>
        <p:spPr>
          <a:xfrm>
            <a:off x="0" y="5360858"/>
            <a:ext cx="607695" cy="5947410"/>
          </a:xfrm>
          <a:custGeom>
            <a:avLst/>
            <a:gdLst/>
            <a:ahLst/>
            <a:cxnLst/>
            <a:rect l="l" t="t" r="r" b="b"/>
            <a:pathLst>
              <a:path w="607695" h="5947409">
                <a:moveTo>
                  <a:pt x="607298" y="150"/>
                </a:moveTo>
                <a:lnTo>
                  <a:pt x="0" y="150"/>
                </a:lnTo>
                <a:lnTo>
                  <a:pt x="0" y="5947410"/>
                </a:lnTo>
                <a:lnTo>
                  <a:pt x="607298" y="5947410"/>
                </a:lnTo>
                <a:lnTo>
                  <a:pt x="607298" y="150"/>
                </a:lnTo>
                <a:close/>
              </a:path>
            </a:pathLst>
          </a:custGeom>
          <a:solidFill>
            <a:srgbClr val="BEBEBE"/>
          </a:solidFill>
        </p:spPr>
        <p:txBody>
          <a:bodyPr wrap="square" lIns="0" tIns="0" rIns="0" bIns="0" rtlCol="0"/>
          <a:lstStyle/>
          <a:p>
            <a:endParaRPr/>
          </a:p>
        </p:txBody>
      </p:sp>
      <p:sp>
        <p:nvSpPr>
          <p:cNvPr id="10" name="object 10"/>
          <p:cNvSpPr txBox="1"/>
          <p:nvPr/>
        </p:nvSpPr>
        <p:spPr>
          <a:xfrm>
            <a:off x="12713334" y="4723606"/>
            <a:ext cx="6177915" cy="6186805"/>
          </a:xfrm>
          <a:prstGeom prst="rect">
            <a:avLst/>
          </a:prstGeom>
          <a:solidFill>
            <a:srgbClr val="F4F0EB"/>
          </a:solidFill>
        </p:spPr>
        <p:txBody>
          <a:bodyPr vert="horz" wrap="square" lIns="0" tIns="0" rIns="0" bIns="0" rtlCol="0">
            <a:spAutoFit/>
          </a:bodyPr>
          <a:lstStyle/>
          <a:p>
            <a:pPr>
              <a:lnSpc>
                <a:spcPct val="100000"/>
              </a:lnSpc>
            </a:pPr>
            <a:endParaRPr sz="3200">
              <a:latin typeface="Times New Roman"/>
              <a:cs typeface="Times New Roman"/>
            </a:endParaRPr>
          </a:p>
          <a:p>
            <a:pPr>
              <a:lnSpc>
                <a:spcPct val="100000"/>
              </a:lnSpc>
            </a:pPr>
            <a:endParaRPr sz="3200">
              <a:latin typeface="Times New Roman"/>
              <a:cs typeface="Times New Roman"/>
            </a:endParaRPr>
          </a:p>
          <a:p>
            <a:pPr>
              <a:lnSpc>
                <a:spcPct val="100000"/>
              </a:lnSpc>
            </a:pPr>
            <a:endParaRPr sz="3200">
              <a:latin typeface="Times New Roman"/>
              <a:cs typeface="Times New Roman"/>
            </a:endParaRPr>
          </a:p>
          <a:p>
            <a:pPr>
              <a:lnSpc>
                <a:spcPct val="100000"/>
              </a:lnSpc>
            </a:pPr>
            <a:endParaRPr sz="3200">
              <a:latin typeface="Times New Roman"/>
              <a:cs typeface="Times New Roman"/>
            </a:endParaRPr>
          </a:p>
          <a:p>
            <a:pPr>
              <a:lnSpc>
                <a:spcPct val="100000"/>
              </a:lnSpc>
            </a:pPr>
            <a:endParaRPr sz="3200">
              <a:latin typeface="Times New Roman"/>
              <a:cs typeface="Times New Roman"/>
            </a:endParaRPr>
          </a:p>
          <a:p>
            <a:pPr>
              <a:lnSpc>
                <a:spcPct val="100000"/>
              </a:lnSpc>
              <a:spcBef>
                <a:spcPts val="600"/>
              </a:spcBef>
            </a:pPr>
            <a:endParaRPr sz="3200">
              <a:latin typeface="Times New Roman"/>
              <a:cs typeface="Times New Roman"/>
            </a:endParaRPr>
          </a:p>
          <a:p>
            <a:pPr marL="399415">
              <a:lnSpc>
                <a:spcPct val="100000"/>
              </a:lnSpc>
            </a:pPr>
            <a:r>
              <a:rPr sz="3200" b="1" dirty="0">
                <a:latin typeface="Times New Roman"/>
                <a:cs typeface="Times New Roman"/>
              </a:rPr>
              <a:t>Insert</a:t>
            </a:r>
            <a:r>
              <a:rPr sz="3200" b="1" spc="65" dirty="0">
                <a:latin typeface="Times New Roman"/>
                <a:cs typeface="Times New Roman"/>
              </a:rPr>
              <a:t> </a:t>
            </a:r>
            <a:r>
              <a:rPr sz="3200" b="1" spc="110" dirty="0">
                <a:latin typeface="Times New Roman"/>
                <a:cs typeface="Times New Roman"/>
              </a:rPr>
              <a:t>High</a:t>
            </a:r>
            <a:r>
              <a:rPr sz="3200" b="1" spc="55" dirty="0">
                <a:latin typeface="Times New Roman"/>
                <a:cs typeface="Times New Roman"/>
              </a:rPr>
              <a:t> </a:t>
            </a:r>
            <a:r>
              <a:rPr sz="3200" b="1" dirty="0">
                <a:latin typeface="Times New Roman"/>
                <a:cs typeface="Times New Roman"/>
              </a:rPr>
              <a:t>Resolution</a:t>
            </a:r>
            <a:r>
              <a:rPr sz="3200" b="1" spc="80" dirty="0">
                <a:latin typeface="Times New Roman"/>
                <a:cs typeface="Times New Roman"/>
              </a:rPr>
              <a:t> </a:t>
            </a:r>
            <a:r>
              <a:rPr sz="3200" b="1" spc="-10" dirty="0">
                <a:latin typeface="Times New Roman"/>
                <a:cs typeface="Times New Roman"/>
              </a:rPr>
              <a:t>Picture</a:t>
            </a:r>
            <a:endParaRPr sz="3200">
              <a:latin typeface="Times New Roman"/>
              <a:cs typeface="Times New Roman"/>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1810"/>
              </a:lnSpc>
            </a:pPr>
            <a:fld id="{81D60167-4931-47E6-BA6A-407CBD079E47}" type="slidenum">
              <a:rPr spc="-25" dirty="0"/>
              <a:t>21</a:t>
            </a:fld>
            <a:endParaRPr spc="-25"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2566650" y="4130350"/>
            <a:ext cx="6464300" cy="593725"/>
            <a:chOff x="12566650" y="4130350"/>
            <a:chExt cx="6464300" cy="593725"/>
          </a:xfrm>
        </p:grpSpPr>
        <p:sp>
          <p:nvSpPr>
            <p:cNvPr id="3" name="object 3"/>
            <p:cNvSpPr/>
            <p:nvPr/>
          </p:nvSpPr>
          <p:spPr>
            <a:xfrm>
              <a:off x="12713335" y="4130350"/>
              <a:ext cx="6177915" cy="254000"/>
            </a:xfrm>
            <a:custGeom>
              <a:avLst/>
              <a:gdLst/>
              <a:ahLst/>
              <a:cxnLst/>
              <a:rect l="l" t="t" r="r" b="b"/>
              <a:pathLst>
                <a:path w="6177915" h="254000">
                  <a:moveTo>
                    <a:pt x="0" y="253796"/>
                  </a:moveTo>
                  <a:lnTo>
                    <a:pt x="6177788" y="253796"/>
                  </a:lnTo>
                  <a:lnTo>
                    <a:pt x="6177788" y="0"/>
                  </a:lnTo>
                  <a:lnTo>
                    <a:pt x="0" y="0"/>
                  </a:lnTo>
                  <a:lnTo>
                    <a:pt x="0" y="253796"/>
                  </a:lnTo>
                  <a:close/>
                </a:path>
              </a:pathLst>
            </a:custGeom>
            <a:solidFill>
              <a:srgbClr val="F4F0EB"/>
            </a:solidFill>
          </p:spPr>
          <p:txBody>
            <a:bodyPr wrap="square" lIns="0" tIns="0" rIns="0" bIns="0" rtlCol="0"/>
            <a:lstStyle/>
            <a:p>
              <a:endParaRPr/>
            </a:p>
          </p:txBody>
        </p:sp>
        <p:sp>
          <p:nvSpPr>
            <p:cNvPr id="4" name="object 4"/>
            <p:cNvSpPr/>
            <p:nvPr/>
          </p:nvSpPr>
          <p:spPr>
            <a:xfrm>
              <a:off x="12566650" y="4384147"/>
              <a:ext cx="6464300" cy="339725"/>
            </a:xfrm>
            <a:custGeom>
              <a:avLst/>
              <a:gdLst/>
              <a:ahLst/>
              <a:cxnLst/>
              <a:rect l="l" t="t" r="r" b="b"/>
              <a:pathLst>
                <a:path w="6464300" h="339725">
                  <a:moveTo>
                    <a:pt x="6463819" y="175"/>
                  </a:moveTo>
                  <a:lnTo>
                    <a:pt x="-317" y="175"/>
                  </a:lnTo>
                  <a:lnTo>
                    <a:pt x="-317" y="339624"/>
                  </a:lnTo>
                  <a:lnTo>
                    <a:pt x="6463819" y="339624"/>
                  </a:lnTo>
                  <a:lnTo>
                    <a:pt x="6463819" y="175"/>
                  </a:lnTo>
                  <a:close/>
                </a:path>
              </a:pathLst>
            </a:custGeom>
            <a:solidFill>
              <a:srgbClr val="D99593"/>
            </a:solidFill>
          </p:spPr>
          <p:txBody>
            <a:bodyPr wrap="square" lIns="0" tIns="0" rIns="0" bIns="0" rtlCol="0"/>
            <a:lstStyle/>
            <a:p>
              <a:endParaRPr/>
            </a:p>
          </p:txBody>
        </p:sp>
      </p:grpSp>
      <p:sp>
        <p:nvSpPr>
          <p:cNvPr id="5" name="object 5"/>
          <p:cNvSpPr txBox="1">
            <a:spLocks noGrp="1"/>
          </p:cNvSpPr>
          <p:nvPr>
            <p:ph type="title"/>
          </p:nvPr>
        </p:nvSpPr>
        <p:spPr>
          <a:prstGeom prst="rect">
            <a:avLst/>
          </a:prstGeom>
        </p:spPr>
        <p:txBody>
          <a:bodyPr vert="horz" wrap="square" lIns="0" tIns="12700" rIns="0" bIns="0" rtlCol="0">
            <a:spAutoFit/>
          </a:bodyPr>
          <a:lstStyle/>
          <a:p>
            <a:pPr marL="823594">
              <a:lnSpc>
                <a:spcPct val="100000"/>
              </a:lnSpc>
              <a:spcBef>
                <a:spcPts val="100"/>
              </a:spcBef>
            </a:pPr>
            <a:r>
              <a:rPr spc="-125" dirty="0"/>
              <a:t>TYPE</a:t>
            </a:r>
            <a:r>
              <a:rPr spc="-285" dirty="0"/>
              <a:t> </a:t>
            </a:r>
            <a:r>
              <a:rPr dirty="0"/>
              <a:t>NAME</a:t>
            </a:r>
            <a:r>
              <a:rPr spc="-270" dirty="0"/>
              <a:t> </a:t>
            </a:r>
            <a:r>
              <a:rPr spc="-220" dirty="0"/>
              <a:t>&amp;</a:t>
            </a:r>
            <a:r>
              <a:rPr spc="-260" dirty="0"/>
              <a:t> </a:t>
            </a:r>
            <a:r>
              <a:rPr spc="-385" dirty="0"/>
              <a:t>WICCI</a:t>
            </a:r>
            <a:r>
              <a:rPr spc="-275" dirty="0"/>
              <a:t> </a:t>
            </a:r>
            <a:r>
              <a:rPr spc="-10" dirty="0"/>
              <a:t>DESIGNATION</a:t>
            </a:r>
          </a:p>
        </p:txBody>
      </p:sp>
      <p:sp>
        <p:nvSpPr>
          <p:cNvPr id="6" name="object 6"/>
          <p:cNvSpPr txBox="1"/>
          <p:nvPr/>
        </p:nvSpPr>
        <p:spPr>
          <a:xfrm>
            <a:off x="1505165" y="2956866"/>
            <a:ext cx="7781925" cy="907415"/>
          </a:xfrm>
          <a:prstGeom prst="rect">
            <a:avLst/>
          </a:prstGeom>
        </p:spPr>
        <p:txBody>
          <a:bodyPr vert="horz" wrap="square" lIns="0" tIns="41910" rIns="0" bIns="0" rtlCol="0">
            <a:spAutoFit/>
          </a:bodyPr>
          <a:lstStyle/>
          <a:p>
            <a:pPr marL="12700" marR="5080">
              <a:lnSpc>
                <a:spcPts val="3400"/>
              </a:lnSpc>
              <a:spcBef>
                <a:spcPts val="330"/>
              </a:spcBef>
            </a:pPr>
            <a:r>
              <a:rPr sz="2950" spc="80" dirty="0">
                <a:solidFill>
                  <a:srgbClr val="42200A"/>
                </a:solidFill>
                <a:latin typeface="Arial MT"/>
                <a:cs typeface="Arial MT"/>
              </a:rPr>
              <a:t>COUNCIL</a:t>
            </a:r>
            <a:r>
              <a:rPr sz="2950" spc="200" dirty="0">
                <a:solidFill>
                  <a:srgbClr val="42200A"/>
                </a:solidFill>
                <a:latin typeface="Arial MT"/>
                <a:cs typeface="Arial MT"/>
              </a:rPr>
              <a:t> </a:t>
            </a:r>
            <a:r>
              <a:rPr sz="2950" spc="90" dirty="0">
                <a:solidFill>
                  <a:srgbClr val="42200A"/>
                </a:solidFill>
                <a:latin typeface="Arial MT"/>
                <a:cs typeface="Arial MT"/>
              </a:rPr>
              <a:t>MEMBER,</a:t>
            </a:r>
            <a:r>
              <a:rPr sz="2950" spc="240" dirty="0">
                <a:solidFill>
                  <a:srgbClr val="42200A"/>
                </a:solidFill>
                <a:latin typeface="Arial MT"/>
                <a:cs typeface="Arial MT"/>
              </a:rPr>
              <a:t> </a:t>
            </a:r>
            <a:r>
              <a:rPr sz="2950" spc="114" dirty="0">
                <a:solidFill>
                  <a:srgbClr val="42200A"/>
                </a:solidFill>
                <a:latin typeface="Arial MT"/>
                <a:cs typeface="Arial MT"/>
              </a:rPr>
              <a:t>(………….</a:t>
            </a:r>
            <a:r>
              <a:rPr sz="2950" spc="345" dirty="0">
                <a:solidFill>
                  <a:srgbClr val="42200A"/>
                </a:solidFill>
                <a:latin typeface="Arial MT"/>
                <a:cs typeface="Arial MT"/>
              </a:rPr>
              <a:t> </a:t>
            </a:r>
            <a:r>
              <a:rPr sz="2950" spc="90" dirty="0">
                <a:solidFill>
                  <a:srgbClr val="42200A"/>
                </a:solidFill>
                <a:latin typeface="Arial MT"/>
                <a:cs typeface="Arial MT"/>
              </a:rPr>
              <a:t>)COUNCIL </a:t>
            </a:r>
            <a:r>
              <a:rPr sz="2950" spc="70" dirty="0">
                <a:solidFill>
                  <a:srgbClr val="42200A"/>
                </a:solidFill>
                <a:latin typeface="Arial MT"/>
                <a:cs typeface="Arial MT"/>
              </a:rPr>
              <a:t>WICCI</a:t>
            </a:r>
            <a:endParaRPr sz="2950">
              <a:latin typeface="Arial MT"/>
              <a:cs typeface="Arial MT"/>
            </a:endParaRPr>
          </a:p>
        </p:txBody>
      </p:sp>
      <p:sp>
        <p:nvSpPr>
          <p:cNvPr id="7" name="object 7"/>
          <p:cNvSpPr txBox="1"/>
          <p:nvPr/>
        </p:nvSpPr>
        <p:spPr>
          <a:xfrm>
            <a:off x="1515833" y="4959732"/>
            <a:ext cx="2121535" cy="1184275"/>
          </a:xfrm>
          <a:prstGeom prst="rect">
            <a:avLst/>
          </a:prstGeom>
        </p:spPr>
        <p:txBody>
          <a:bodyPr vert="horz" wrap="square" lIns="0" tIns="12700" rIns="0" bIns="0" rtlCol="0">
            <a:spAutoFit/>
          </a:bodyPr>
          <a:lstStyle/>
          <a:p>
            <a:pPr marL="12700">
              <a:lnSpc>
                <a:spcPct val="100000"/>
              </a:lnSpc>
              <a:spcBef>
                <a:spcPts val="100"/>
              </a:spcBef>
            </a:pPr>
            <a:r>
              <a:rPr sz="3800" b="1" dirty="0">
                <a:latin typeface="Times New Roman"/>
                <a:cs typeface="Times New Roman"/>
              </a:rPr>
              <a:t>BIO</a:t>
            </a:r>
            <a:r>
              <a:rPr sz="3800" b="1" spc="155" dirty="0">
                <a:latin typeface="Times New Roman"/>
                <a:cs typeface="Times New Roman"/>
              </a:rPr>
              <a:t> </a:t>
            </a:r>
            <a:r>
              <a:rPr sz="3800" b="1" spc="-25" dirty="0">
                <a:latin typeface="Times New Roman"/>
                <a:cs typeface="Times New Roman"/>
              </a:rPr>
              <a:t>:-</a:t>
            </a:r>
            <a:endParaRPr sz="3800">
              <a:latin typeface="Times New Roman"/>
              <a:cs typeface="Times New Roman"/>
            </a:endParaRPr>
          </a:p>
          <a:p>
            <a:pPr marL="12700">
              <a:lnSpc>
                <a:spcPct val="100000"/>
              </a:lnSpc>
            </a:pPr>
            <a:r>
              <a:rPr sz="3800" b="1" dirty="0">
                <a:latin typeface="Times New Roman"/>
                <a:cs typeface="Times New Roman"/>
              </a:rPr>
              <a:t>Type</a:t>
            </a:r>
            <a:r>
              <a:rPr sz="3800" b="1" spc="10" dirty="0">
                <a:latin typeface="Times New Roman"/>
                <a:cs typeface="Times New Roman"/>
              </a:rPr>
              <a:t> </a:t>
            </a:r>
            <a:r>
              <a:rPr sz="3800" b="1" spc="-20" dirty="0">
                <a:latin typeface="Times New Roman"/>
                <a:cs typeface="Times New Roman"/>
              </a:rPr>
              <a:t>Text</a:t>
            </a:r>
            <a:endParaRPr sz="3800">
              <a:latin typeface="Times New Roman"/>
              <a:cs typeface="Times New Roman"/>
            </a:endParaRPr>
          </a:p>
        </p:txBody>
      </p:sp>
      <p:pic>
        <p:nvPicPr>
          <p:cNvPr id="8" name="object 8"/>
          <p:cNvPicPr/>
          <p:nvPr/>
        </p:nvPicPr>
        <p:blipFill>
          <a:blip r:embed="rId2" cstate="print"/>
          <a:stretch>
            <a:fillRect/>
          </a:stretch>
        </p:blipFill>
        <p:spPr>
          <a:xfrm>
            <a:off x="355997" y="282669"/>
            <a:ext cx="2443799" cy="1057527"/>
          </a:xfrm>
          <a:prstGeom prst="rect">
            <a:avLst/>
          </a:prstGeom>
        </p:spPr>
      </p:pic>
      <p:sp>
        <p:nvSpPr>
          <p:cNvPr id="9" name="object 9"/>
          <p:cNvSpPr/>
          <p:nvPr/>
        </p:nvSpPr>
        <p:spPr>
          <a:xfrm>
            <a:off x="0" y="5360858"/>
            <a:ext cx="607695" cy="5947410"/>
          </a:xfrm>
          <a:custGeom>
            <a:avLst/>
            <a:gdLst/>
            <a:ahLst/>
            <a:cxnLst/>
            <a:rect l="l" t="t" r="r" b="b"/>
            <a:pathLst>
              <a:path w="607695" h="5947409">
                <a:moveTo>
                  <a:pt x="607298" y="150"/>
                </a:moveTo>
                <a:lnTo>
                  <a:pt x="0" y="150"/>
                </a:lnTo>
                <a:lnTo>
                  <a:pt x="0" y="5947410"/>
                </a:lnTo>
                <a:lnTo>
                  <a:pt x="607298" y="5947410"/>
                </a:lnTo>
                <a:lnTo>
                  <a:pt x="607298" y="150"/>
                </a:lnTo>
                <a:close/>
              </a:path>
            </a:pathLst>
          </a:custGeom>
          <a:solidFill>
            <a:srgbClr val="BEBEBE"/>
          </a:solidFill>
        </p:spPr>
        <p:txBody>
          <a:bodyPr wrap="square" lIns="0" tIns="0" rIns="0" bIns="0" rtlCol="0"/>
          <a:lstStyle/>
          <a:p>
            <a:endParaRPr/>
          </a:p>
        </p:txBody>
      </p:sp>
      <p:sp>
        <p:nvSpPr>
          <p:cNvPr id="10" name="object 10"/>
          <p:cNvSpPr txBox="1"/>
          <p:nvPr/>
        </p:nvSpPr>
        <p:spPr>
          <a:xfrm>
            <a:off x="12713334" y="4723606"/>
            <a:ext cx="6177915" cy="6186805"/>
          </a:xfrm>
          <a:prstGeom prst="rect">
            <a:avLst/>
          </a:prstGeom>
          <a:solidFill>
            <a:srgbClr val="F4F0EB"/>
          </a:solidFill>
        </p:spPr>
        <p:txBody>
          <a:bodyPr vert="horz" wrap="square" lIns="0" tIns="0" rIns="0" bIns="0" rtlCol="0">
            <a:spAutoFit/>
          </a:bodyPr>
          <a:lstStyle/>
          <a:p>
            <a:pPr>
              <a:lnSpc>
                <a:spcPct val="100000"/>
              </a:lnSpc>
            </a:pPr>
            <a:endParaRPr sz="3200">
              <a:latin typeface="Times New Roman"/>
              <a:cs typeface="Times New Roman"/>
            </a:endParaRPr>
          </a:p>
          <a:p>
            <a:pPr>
              <a:lnSpc>
                <a:spcPct val="100000"/>
              </a:lnSpc>
            </a:pPr>
            <a:endParaRPr sz="3200">
              <a:latin typeface="Times New Roman"/>
              <a:cs typeface="Times New Roman"/>
            </a:endParaRPr>
          </a:p>
          <a:p>
            <a:pPr>
              <a:lnSpc>
                <a:spcPct val="100000"/>
              </a:lnSpc>
            </a:pPr>
            <a:endParaRPr sz="3200">
              <a:latin typeface="Times New Roman"/>
              <a:cs typeface="Times New Roman"/>
            </a:endParaRPr>
          </a:p>
          <a:p>
            <a:pPr>
              <a:lnSpc>
                <a:spcPct val="100000"/>
              </a:lnSpc>
            </a:pPr>
            <a:endParaRPr sz="3200">
              <a:latin typeface="Times New Roman"/>
              <a:cs typeface="Times New Roman"/>
            </a:endParaRPr>
          </a:p>
          <a:p>
            <a:pPr>
              <a:lnSpc>
                <a:spcPct val="100000"/>
              </a:lnSpc>
            </a:pPr>
            <a:endParaRPr sz="3200">
              <a:latin typeface="Times New Roman"/>
              <a:cs typeface="Times New Roman"/>
            </a:endParaRPr>
          </a:p>
          <a:p>
            <a:pPr>
              <a:lnSpc>
                <a:spcPct val="100000"/>
              </a:lnSpc>
              <a:spcBef>
                <a:spcPts val="600"/>
              </a:spcBef>
            </a:pPr>
            <a:endParaRPr sz="3200">
              <a:latin typeface="Times New Roman"/>
              <a:cs typeface="Times New Roman"/>
            </a:endParaRPr>
          </a:p>
          <a:p>
            <a:pPr marL="399415">
              <a:lnSpc>
                <a:spcPct val="100000"/>
              </a:lnSpc>
            </a:pPr>
            <a:r>
              <a:rPr sz="3200" b="1" dirty="0">
                <a:latin typeface="Times New Roman"/>
                <a:cs typeface="Times New Roman"/>
              </a:rPr>
              <a:t>Insert</a:t>
            </a:r>
            <a:r>
              <a:rPr sz="3200" b="1" spc="65" dirty="0">
                <a:latin typeface="Times New Roman"/>
                <a:cs typeface="Times New Roman"/>
              </a:rPr>
              <a:t> </a:t>
            </a:r>
            <a:r>
              <a:rPr sz="3200" b="1" spc="110" dirty="0">
                <a:latin typeface="Times New Roman"/>
                <a:cs typeface="Times New Roman"/>
              </a:rPr>
              <a:t>High</a:t>
            </a:r>
            <a:r>
              <a:rPr sz="3200" b="1" spc="55" dirty="0">
                <a:latin typeface="Times New Roman"/>
                <a:cs typeface="Times New Roman"/>
              </a:rPr>
              <a:t> </a:t>
            </a:r>
            <a:r>
              <a:rPr sz="3200" b="1" dirty="0">
                <a:latin typeface="Times New Roman"/>
                <a:cs typeface="Times New Roman"/>
              </a:rPr>
              <a:t>Resolution</a:t>
            </a:r>
            <a:r>
              <a:rPr sz="3200" b="1" spc="80" dirty="0">
                <a:latin typeface="Times New Roman"/>
                <a:cs typeface="Times New Roman"/>
              </a:rPr>
              <a:t> </a:t>
            </a:r>
            <a:r>
              <a:rPr sz="3200" b="1" spc="-10" dirty="0">
                <a:latin typeface="Times New Roman"/>
                <a:cs typeface="Times New Roman"/>
              </a:rPr>
              <a:t>Picture</a:t>
            </a:r>
            <a:endParaRPr sz="3200">
              <a:latin typeface="Times New Roman"/>
              <a:cs typeface="Times New Roman"/>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1810"/>
              </a:lnSpc>
            </a:pPr>
            <a:fld id="{81D60167-4931-47E6-BA6A-407CBD079E47}" type="slidenum">
              <a:rPr spc="-25" dirty="0"/>
              <a:t>22</a:t>
            </a:fld>
            <a:endParaRPr spc="-25"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2566650" y="4130350"/>
            <a:ext cx="6464300" cy="593725"/>
            <a:chOff x="12566650" y="4130350"/>
            <a:chExt cx="6464300" cy="593725"/>
          </a:xfrm>
        </p:grpSpPr>
        <p:sp>
          <p:nvSpPr>
            <p:cNvPr id="3" name="object 3"/>
            <p:cNvSpPr/>
            <p:nvPr/>
          </p:nvSpPr>
          <p:spPr>
            <a:xfrm>
              <a:off x="12713335" y="4130350"/>
              <a:ext cx="6177915" cy="254000"/>
            </a:xfrm>
            <a:custGeom>
              <a:avLst/>
              <a:gdLst/>
              <a:ahLst/>
              <a:cxnLst/>
              <a:rect l="l" t="t" r="r" b="b"/>
              <a:pathLst>
                <a:path w="6177915" h="254000">
                  <a:moveTo>
                    <a:pt x="0" y="253796"/>
                  </a:moveTo>
                  <a:lnTo>
                    <a:pt x="6177788" y="253796"/>
                  </a:lnTo>
                  <a:lnTo>
                    <a:pt x="6177788" y="0"/>
                  </a:lnTo>
                  <a:lnTo>
                    <a:pt x="0" y="0"/>
                  </a:lnTo>
                  <a:lnTo>
                    <a:pt x="0" y="253796"/>
                  </a:lnTo>
                  <a:close/>
                </a:path>
              </a:pathLst>
            </a:custGeom>
            <a:solidFill>
              <a:srgbClr val="F4F0EB"/>
            </a:solidFill>
          </p:spPr>
          <p:txBody>
            <a:bodyPr wrap="square" lIns="0" tIns="0" rIns="0" bIns="0" rtlCol="0"/>
            <a:lstStyle/>
            <a:p>
              <a:endParaRPr/>
            </a:p>
          </p:txBody>
        </p:sp>
        <p:sp>
          <p:nvSpPr>
            <p:cNvPr id="4" name="object 4"/>
            <p:cNvSpPr/>
            <p:nvPr/>
          </p:nvSpPr>
          <p:spPr>
            <a:xfrm>
              <a:off x="12566650" y="4384147"/>
              <a:ext cx="6464300" cy="339725"/>
            </a:xfrm>
            <a:custGeom>
              <a:avLst/>
              <a:gdLst/>
              <a:ahLst/>
              <a:cxnLst/>
              <a:rect l="l" t="t" r="r" b="b"/>
              <a:pathLst>
                <a:path w="6464300" h="339725">
                  <a:moveTo>
                    <a:pt x="6463819" y="175"/>
                  </a:moveTo>
                  <a:lnTo>
                    <a:pt x="-317" y="175"/>
                  </a:lnTo>
                  <a:lnTo>
                    <a:pt x="-317" y="339624"/>
                  </a:lnTo>
                  <a:lnTo>
                    <a:pt x="6463819" y="339624"/>
                  </a:lnTo>
                  <a:lnTo>
                    <a:pt x="6463819" y="175"/>
                  </a:lnTo>
                  <a:close/>
                </a:path>
              </a:pathLst>
            </a:custGeom>
            <a:solidFill>
              <a:srgbClr val="D99593"/>
            </a:solidFill>
          </p:spPr>
          <p:txBody>
            <a:bodyPr wrap="square" lIns="0" tIns="0" rIns="0" bIns="0" rtlCol="0"/>
            <a:lstStyle/>
            <a:p>
              <a:endParaRPr/>
            </a:p>
          </p:txBody>
        </p:sp>
      </p:grpSp>
      <p:sp>
        <p:nvSpPr>
          <p:cNvPr id="5" name="object 5"/>
          <p:cNvSpPr txBox="1">
            <a:spLocks noGrp="1"/>
          </p:cNvSpPr>
          <p:nvPr>
            <p:ph type="title"/>
          </p:nvPr>
        </p:nvSpPr>
        <p:spPr>
          <a:prstGeom prst="rect">
            <a:avLst/>
          </a:prstGeom>
        </p:spPr>
        <p:txBody>
          <a:bodyPr vert="horz" wrap="square" lIns="0" tIns="12700" rIns="0" bIns="0" rtlCol="0">
            <a:spAutoFit/>
          </a:bodyPr>
          <a:lstStyle/>
          <a:p>
            <a:pPr marL="823594">
              <a:lnSpc>
                <a:spcPct val="100000"/>
              </a:lnSpc>
              <a:spcBef>
                <a:spcPts val="100"/>
              </a:spcBef>
            </a:pPr>
            <a:r>
              <a:rPr spc="-125" dirty="0"/>
              <a:t>TYPE</a:t>
            </a:r>
            <a:r>
              <a:rPr spc="-285" dirty="0"/>
              <a:t> </a:t>
            </a:r>
            <a:r>
              <a:rPr dirty="0"/>
              <a:t>NAME</a:t>
            </a:r>
            <a:r>
              <a:rPr spc="-270" dirty="0"/>
              <a:t> </a:t>
            </a:r>
            <a:r>
              <a:rPr spc="-220" dirty="0"/>
              <a:t>&amp;</a:t>
            </a:r>
            <a:r>
              <a:rPr spc="-260" dirty="0"/>
              <a:t> </a:t>
            </a:r>
            <a:r>
              <a:rPr spc="-385" dirty="0"/>
              <a:t>WICCI</a:t>
            </a:r>
            <a:r>
              <a:rPr spc="-275" dirty="0"/>
              <a:t> </a:t>
            </a:r>
            <a:r>
              <a:rPr spc="-10" dirty="0"/>
              <a:t>DESIGNATION</a:t>
            </a:r>
          </a:p>
        </p:txBody>
      </p:sp>
      <p:sp>
        <p:nvSpPr>
          <p:cNvPr id="6" name="object 6"/>
          <p:cNvSpPr txBox="1"/>
          <p:nvPr/>
        </p:nvSpPr>
        <p:spPr>
          <a:xfrm>
            <a:off x="1505165" y="2956866"/>
            <a:ext cx="7781925" cy="907415"/>
          </a:xfrm>
          <a:prstGeom prst="rect">
            <a:avLst/>
          </a:prstGeom>
        </p:spPr>
        <p:txBody>
          <a:bodyPr vert="horz" wrap="square" lIns="0" tIns="41910" rIns="0" bIns="0" rtlCol="0">
            <a:spAutoFit/>
          </a:bodyPr>
          <a:lstStyle/>
          <a:p>
            <a:pPr marL="12700" marR="5080">
              <a:lnSpc>
                <a:spcPts val="3400"/>
              </a:lnSpc>
              <a:spcBef>
                <a:spcPts val="330"/>
              </a:spcBef>
            </a:pPr>
            <a:r>
              <a:rPr sz="2950" spc="80" dirty="0">
                <a:solidFill>
                  <a:srgbClr val="42200A"/>
                </a:solidFill>
                <a:latin typeface="Arial MT"/>
                <a:cs typeface="Arial MT"/>
              </a:rPr>
              <a:t>COUNCIL</a:t>
            </a:r>
            <a:r>
              <a:rPr sz="2950" spc="200" dirty="0">
                <a:solidFill>
                  <a:srgbClr val="42200A"/>
                </a:solidFill>
                <a:latin typeface="Arial MT"/>
                <a:cs typeface="Arial MT"/>
              </a:rPr>
              <a:t> </a:t>
            </a:r>
            <a:r>
              <a:rPr sz="2950" spc="90" dirty="0">
                <a:solidFill>
                  <a:srgbClr val="42200A"/>
                </a:solidFill>
                <a:latin typeface="Arial MT"/>
                <a:cs typeface="Arial MT"/>
              </a:rPr>
              <a:t>MEMBER,</a:t>
            </a:r>
            <a:r>
              <a:rPr sz="2950" spc="240" dirty="0">
                <a:solidFill>
                  <a:srgbClr val="42200A"/>
                </a:solidFill>
                <a:latin typeface="Arial MT"/>
                <a:cs typeface="Arial MT"/>
              </a:rPr>
              <a:t> </a:t>
            </a:r>
            <a:r>
              <a:rPr sz="2950" spc="114" dirty="0">
                <a:solidFill>
                  <a:srgbClr val="42200A"/>
                </a:solidFill>
                <a:latin typeface="Arial MT"/>
                <a:cs typeface="Arial MT"/>
              </a:rPr>
              <a:t>(………….</a:t>
            </a:r>
            <a:r>
              <a:rPr sz="2950" spc="345" dirty="0">
                <a:solidFill>
                  <a:srgbClr val="42200A"/>
                </a:solidFill>
                <a:latin typeface="Arial MT"/>
                <a:cs typeface="Arial MT"/>
              </a:rPr>
              <a:t> </a:t>
            </a:r>
            <a:r>
              <a:rPr sz="2950" spc="90" dirty="0">
                <a:solidFill>
                  <a:srgbClr val="42200A"/>
                </a:solidFill>
                <a:latin typeface="Arial MT"/>
                <a:cs typeface="Arial MT"/>
              </a:rPr>
              <a:t>)COUNCIL </a:t>
            </a:r>
            <a:r>
              <a:rPr sz="2950" spc="70" dirty="0">
                <a:solidFill>
                  <a:srgbClr val="42200A"/>
                </a:solidFill>
                <a:latin typeface="Arial MT"/>
                <a:cs typeface="Arial MT"/>
              </a:rPr>
              <a:t>WICCI</a:t>
            </a:r>
            <a:endParaRPr sz="2950">
              <a:latin typeface="Arial MT"/>
              <a:cs typeface="Arial MT"/>
            </a:endParaRPr>
          </a:p>
        </p:txBody>
      </p:sp>
      <p:sp>
        <p:nvSpPr>
          <p:cNvPr id="7" name="object 7"/>
          <p:cNvSpPr txBox="1"/>
          <p:nvPr/>
        </p:nvSpPr>
        <p:spPr>
          <a:xfrm>
            <a:off x="1515833" y="4959732"/>
            <a:ext cx="2121535" cy="1184275"/>
          </a:xfrm>
          <a:prstGeom prst="rect">
            <a:avLst/>
          </a:prstGeom>
        </p:spPr>
        <p:txBody>
          <a:bodyPr vert="horz" wrap="square" lIns="0" tIns="12700" rIns="0" bIns="0" rtlCol="0">
            <a:spAutoFit/>
          </a:bodyPr>
          <a:lstStyle/>
          <a:p>
            <a:pPr marL="12700">
              <a:lnSpc>
                <a:spcPct val="100000"/>
              </a:lnSpc>
              <a:spcBef>
                <a:spcPts val="100"/>
              </a:spcBef>
            </a:pPr>
            <a:r>
              <a:rPr sz="3800" b="1" dirty="0">
                <a:latin typeface="Times New Roman"/>
                <a:cs typeface="Times New Roman"/>
              </a:rPr>
              <a:t>BIO</a:t>
            </a:r>
            <a:r>
              <a:rPr sz="3800" b="1" spc="155" dirty="0">
                <a:latin typeface="Times New Roman"/>
                <a:cs typeface="Times New Roman"/>
              </a:rPr>
              <a:t> </a:t>
            </a:r>
            <a:r>
              <a:rPr sz="3800" b="1" spc="-25" dirty="0">
                <a:latin typeface="Times New Roman"/>
                <a:cs typeface="Times New Roman"/>
              </a:rPr>
              <a:t>:-</a:t>
            </a:r>
            <a:endParaRPr sz="3800">
              <a:latin typeface="Times New Roman"/>
              <a:cs typeface="Times New Roman"/>
            </a:endParaRPr>
          </a:p>
          <a:p>
            <a:pPr marL="12700">
              <a:lnSpc>
                <a:spcPct val="100000"/>
              </a:lnSpc>
            </a:pPr>
            <a:r>
              <a:rPr sz="3800" b="1" dirty="0">
                <a:latin typeface="Times New Roman"/>
                <a:cs typeface="Times New Roman"/>
              </a:rPr>
              <a:t>Type</a:t>
            </a:r>
            <a:r>
              <a:rPr sz="3800" b="1" spc="10" dirty="0">
                <a:latin typeface="Times New Roman"/>
                <a:cs typeface="Times New Roman"/>
              </a:rPr>
              <a:t> </a:t>
            </a:r>
            <a:r>
              <a:rPr sz="3800" b="1" spc="-20" dirty="0">
                <a:latin typeface="Times New Roman"/>
                <a:cs typeface="Times New Roman"/>
              </a:rPr>
              <a:t>Text</a:t>
            </a:r>
            <a:endParaRPr sz="3800">
              <a:latin typeface="Times New Roman"/>
              <a:cs typeface="Times New Roman"/>
            </a:endParaRPr>
          </a:p>
        </p:txBody>
      </p:sp>
      <p:pic>
        <p:nvPicPr>
          <p:cNvPr id="8" name="object 8"/>
          <p:cNvPicPr/>
          <p:nvPr/>
        </p:nvPicPr>
        <p:blipFill>
          <a:blip r:embed="rId2" cstate="print"/>
          <a:stretch>
            <a:fillRect/>
          </a:stretch>
        </p:blipFill>
        <p:spPr>
          <a:xfrm>
            <a:off x="355997" y="282669"/>
            <a:ext cx="2443799" cy="1057527"/>
          </a:xfrm>
          <a:prstGeom prst="rect">
            <a:avLst/>
          </a:prstGeom>
        </p:spPr>
      </p:pic>
      <p:sp>
        <p:nvSpPr>
          <p:cNvPr id="9" name="object 9"/>
          <p:cNvSpPr/>
          <p:nvPr/>
        </p:nvSpPr>
        <p:spPr>
          <a:xfrm>
            <a:off x="0" y="5360858"/>
            <a:ext cx="607695" cy="5947410"/>
          </a:xfrm>
          <a:custGeom>
            <a:avLst/>
            <a:gdLst/>
            <a:ahLst/>
            <a:cxnLst/>
            <a:rect l="l" t="t" r="r" b="b"/>
            <a:pathLst>
              <a:path w="607695" h="5947409">
                <a:moveTo>
                  <a:pt x="607298" y="150"/>
                </a:moveTo>
                <a:lnTo>
                  <a:pt x="0" y="150"/>
                </a:lnTo>
                <a:lnTo>
                  <a:pt x="0" y="5947410"/>
                </a:lnTo>
                <a:lnTo>
                  <a:pt x="607298" y="5947410"/>
                </a:lnTo>
                <a:lnTo>
                  <a:pt x="607298" y="150"/>
                </a:lnTo>
                <a:close/>
              </a:path>
            </a:pathLst>
          </a:custGeom>
          <a:solidFill>
            <a:srgbClr val="BEBEBE"/>
          </a:solidFill>
        </p:spPr>
        <p:txBody>
          <a:bodyPr wrap="square" lIns="0" tIns="0" rIns="0" bIns="0" rtlCol="0"/>
          <a:lstStyle/>
          <a:p>
            <a:endParaRPr/>
          </a:p>
        </p:txBody>
      </p:sp>
      <p:sp>
        <p:nvSpPr>
          <p:cNvPr id="10" name="object 10"/>
          <p:cNvSpPr txBox="1"/>
          <p:nvPr/>
        </p:nvSpPr>
        <p:spPr>
          <a:xfrm>
            <a:off x="12713334" y="4723606"/>
            <a:ext cx="6177915" cy="6186805"/>
          </a:xfrm>
          <a:prstGeom prst="rect">
            <a:avLst/>
          </a:prstGeom>
          <a:solidFill>
            <a:srgbClr val="F4F0EB"/>
          </a:solidFill>
        </p:spPr>
        <p:txBody>
          <a:bodyPr vert="horz" wrap="square" lIns="0" tIns="0" rIns="0" bIns="0" rtlCol="0">
            <a:spAutoFit/>
          </a:bodyPr>
          <a:lstStyle/>
          <a:p>
            <a:pPr>
              <a:lnSpc>
                <a:spcPct val="100000"/>
              </a:lnSpc>
            </a:pPr>
            <a:endParaRPr sz="3200">
              <a:latin typeface="Times New Roman"/>
              <a:cs typeface="Times New Roman"/>
            </a:endParaRPr>
          </a:p>
          <a:p>
            <a:pPr>
              <a:lnSpc>
                <a:spcPct val="100000"/>
              </a:lnSpc>
            </a:pPr>
            <a:endParaRPr sz="3200">
              <a:latin typeface="Times New Roman"/>
              <a:cs typeface="Times New Roman"/>
            </a:endParaRPr>
          </a:p>
          <a:p>
            <a:pPr>
              <a:lnSpc>
                <a:spcPct val="100000"/>
              </a:lnSpc>
            </a:pPr>
            <a:endParaRPr sz="3200">
              <a:latin typeface="Times New Roman"/>
              <a:cs typeface="Times New Roman"/>
            </a:endParaRPr>
          </a:p>
          <a:p>
            <a:pPr>
              <a:lnSpc>
                <a:spcPct val="100000"/>
              </a:lnSpc>
            </a:pPr>
            <a:endParaRPr sz="3200">
              <a:latin typeface="Times New Roman"/>
              <a:cs typeface="Times New Roman"/>
            </a:endParaRPr>
          </a:p>
          <a:p>
            <a:pPr>
              <a:lnSpc>
                <a:spcPct val="100000"/>
              </a:lnSpc>
            </a:pPr>
            <a:endParaRPr sz="3200">
              <a:latin typeface="Times New Roman"/>
              <a:cs typeface="Times New Roman"/>
            </a:endParaRPr>
          </a:p>
          <a:p>
            <a:pPr>
              <a:lnSpc>
                <a:spcPct val="100000"/>
              </a:lnSpc>
              <a:spcBef>
                <a:spcPts val="600"/>
              </a:spcBef>
            </a:pPr>
            <a:endParaRPr sz="3200">
              <a:latin typeface="Times New Roman"/>
              <a:cs typeface="Times New Roman"/>
            </a:endParaRPr>
          </a:p>
          <a:p>
            <a:pPr marL="399415">
              <a:lnSpc>
                <a:spcPct val="100000"/>
              </a:lnSpc>
            </a:pPr>
            <a:r>
              <a:rPr sz="3200" b="1" dirty="0">
                <a:latin typeface="Times New Roman"/>
                <a:cs typeface="Times New Roman"/>
              </a:rPr>
              <a:t>Insert</a:t>
            </a:r>
            <a:r>
              <a:rPr sz="3200" b="1" spc="65" dirty="0">
                <a:latin typeface="Times New Roman"/>
                <a:cs typeface="Times New Roman"/>
              </a:rPr>
              <a:t> </a:t>
            </a:r>
            <a:r>
              <a:rPr sz="3200" b="1" spc="110" dirty="0">
                <a:latin typeface="Times New Roman"/>
                <a:cs typeface="Times New Roman"/>
              </a:rPr>
              <a:t>High</a:t>
            </a:r>
            <a:r>
              <a:rPr sz="3200" b="1" spc="55" dirty="0">
                <a:latin typeface="Times New Roman"/>
                <a:cs typeface="Times New Roman"/>
              </a:rPr>
              <a:t> </a:t>
            </a:r>
            <a:r>
              <a:rPr sz="3200" b="1" dirty="0">
                <a:latin typeface="Times New Roman"/>
                <a:cs typeface="Times New Roman"/>
              </a:rPr>
              <a:t>Resolution</a:t>
            </a:r>
            <a:r>
              <a:rPr sz="3200" b="1" spc="80" dirty="0">
                <a:latin typeface="Times New Roman"/>
                <a:cs typeface="Times New Roman"/>
              </a:rPr>
              <a:t> </a:t>
            </a:r>
            <a:r>
              <a:rPr sz="3200" b="1" spc="-10" dirty="0">
                <a:latin typeface="Times New Roman"/>
                <a:cs typeface="Times New Roman"/>
              </a:rPr>
              <a:t>Picture</a:t>
            </a:r>
            <a:endParaRPr sz="3200">
              <a:latin typeface="Times New Roman"/>
              <a:cs typeface="Times New Roman"/>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1810"/>
              </a:lnSpc>
            </a:pPr>
            <a:fld id="{81D60167-4931-47E6-BA6A-407CBD079E47}" type="slidenum">
              <a:rPr spc="-25" dirty="0"/>
              <a:t>23</a:t>
            </a:fld>
            <a:endParaRPr spc="-25"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2566650" y="4130350"/>
            <a:ext cx="6464300" cy="593725"/>
            <a:chOff x="12566650" y="4130350"/>
            <a:chExt cx="6464300" cy="593725"/>
          </a:xfrm>
        </p:grpSpPr>
        <p:sp>
          <p:nvSpPr>
            <p:cNvPr id="3" name="object 3"/>
            <p:cNvSpPr/>
            <p:nvPr/>
          </p:nvSpPr>
          <p:spPr>
            <a:xfrm>
              <a:off x="12713335" y="4130350"/>
              <a:ext cx="6177915" cy="254000"/>
            </a:xfrm>
            <a:custGeom>
              <a:avLst/>
              <a:gdLst/>
              <a:ahLst/>
              <a:cxnLst/>
              <a:rect l="l" t="t" r="r" b="b"/>
              <a:pathLst>
                <a:path w="6177915" h="254000">
                  <a:moveTo>
                    <a:pt x="0" y="253796"/>
                  </a:moveTo>
                  <a:lnTo>
                    <a:pt x="6177788" y="253796"/>
                  </a:lnTo>
                  <a:lnTo>
                    <a:pt x="6177788" y="0"/>
                  </a:lnTo>
                  <a:lnTo>
                    <a:pt x="0" y="0"/>
                  </a:lnTo>
                  <a:lnTo>
                    <a:pt x="0" y="253796"/>
                  </a:lnTo>
                  <a:close/>
                </a:path>
              </a:pathLst>
            </a:custGeom>
            <a:solidFill>
              <a:srgbClr val="F4F0EB"/>
            </a:solidFill>
          </p:spPr>
          <p:txBody>
            <a:bodyPr wrap="square" lIns="0" tIns="0" rIns="0" bIns="0" rtlCol="0"/>
            <a:lstStyle/>
            <a:p>
              <a:endParaRPr/>
            </a:p>
          </p:txBody>
        </p:sp>
        <p:sp>
          <p:nvSpPr>
            <p:cNvPr id="4" name="object 4"/>
            <p:cNvSpPr/>
            <p:nvPr/>
          </p:nvSpPr>
          <p:spPr>
            <a:xfrm>
              <a:off x="12566650" y="4384147"/>
              <a:ext cx="6464300" cy="339725"/>
            </a:xfrm>
            <a:custGeom>
              <a:avLst/>
              <a:gdLst/>
              <a:ahLst/>
              <a:cxnLst/>
              <a:rect l="l" t="t" r="r" b="b"/>
              <a:pathLst>
                <a:path w="6464300" h="339725">
                  <a:moveTo>
                    <a:pt x="6463819" y="175"/>
                  </a:moveTo>
                  <a:lnTo>
                    <a:pt x="-317" y="175"/>
                  </a:lnTo>
                  <a:lnTo>
                    <a:pt x="-317" y="339624"/>
                  </a:lnTo>
                  <a:lnTo>
                    <a:pt x="6463819" y="339624"/>
                  </a:lnTo>
                  <a:lnTo>
                    <a:pt x="6463819" y="175"/>
                  </a:lnTo>
                  <a:close/>
                </a:path>
              </a:pathLst>
            </a:custGeom>
            <a:solidFill>
              <a:srgbClr val="D99593"/>
            </a:solidFill>
          </p:spPr>
          <p:txBody>
            <a:bodyPr wrap="square" lIns="0" tIns="0" rIns="0" bIns="0" rtlCol="0"/>
            <a:lstStyle/>
            <a:p>
              <a:endParaRPr/>
            </a:p>
          </p:txBody>
        </p:sp>
      </p:grpSp>
      <p:sp>
        <p:nvSpPr>
          <p:cNvPr id="5" name="object 5"/>
          <p:cNvSpPr txBox="1"/>
          <p:nvPr/>
        </p:nvSpPr>
        <p:spPr>
          <a:xfrm>
            <a:off x="13376402" y="1844389"/>
            <a:ext cx="6005195" cy="2084070"/>
          </a:xfrm>
          <a:prstGeom prst="rect">
            <a:avLst/>
          </a:prstGeom>
          <a:solidFill>
            <a:srgbClr val="D99593"/>
          </a:solidFill>
        </p:spPr>
        <p:txBody>
          <a:bodyPr vert="horz" wrap="square" lIns="0" tIns="55244" rIns="0" bIns="0" rtlCol="0">
            <a:spAutoFit/>
          </a:bodyPr>
          <a:lstStyle/>
          <a:p>
            <a:pPr>
              <a:lnSpc>
                <a:spcPct val="100000"/>
              </a:lnSpc>
              <a:spcBef>
                <a:spcPts val="434"/>
              </a:spcBef>
            </a:pPr>
            <a:r>
              <a:rPr sz="6600" b="1" spc="-10" dirty="0">
                <a:solidFill>
                  <a:srgbClr val="42200A"/>
                </a:solidFill>
                <a:latin typeface="Times New Roman"/>
                <a:cs typeface="Times New Roman"/>
              </a:rPr>
              <a:t>ATION</a:t>
            </a:r>
            <a:endParaRPr sz="6600">
              <a:latin typeface="Times New Roman"/>
              <a:cs typeface="Times New Roman"/>
            </a:endParaRPr>
          </a:p>
        </p:txBody>
      </p:sp>
      <p:sp>
        <p:nvSpPr>
          <p:cNvPr id="6" name="object 6"/>
          <p:cNvSpPr txBox="1"/>
          <p:nvPr/>
        </p:nvSpPr>
        <p:spPr>
          <a:xfrm>
            <a:off x="774839" y="1844389"/>
            <a:ext cx="12601575" cy="2084070"/>
          </a:xfrm>
          <a:prstGeom prst="rect">
            <a:avLst/>
          </a:prstGeom>
          <a:solidFill>
            <a:srgbClr val="BEBEBE"/>
          </a:solidFill>
        </p:spPr>
        <p:txBody>
          <a:bodyPr vert="horz" wrap="square" lIns="0" tIns="55244" rIns="0" bIns="0" rtlCol="0">
            <a:spAutoFit/>
          </a:bodyPr>
          <a:lstStyle/>
          <a:p>
            <a:pPr marL="745490">
              <a:lnSpc>
                <a:spcPct val="100000"/>
              </a:lnSpc>
              <a:spcBef>
                <a:spcPts val="434"/>
              </a:spcBef>
            </a:pPr>
            <a:r>
              <a:rPr sz="6600" b="1" spc="-125" dirty="0">
                <a:solidFill>
                  <a:srgbClr val="42200A"/>
                </a:solidFill>
                <a:latin typeface="Times New Roman"/>
                <a:cs typeface="Times New Roman"/>
              </a:rPr>
              <a:t>TYPE</a:t>
            </a:r>
            <a:r>
              <a:rPr sz="6600" b="1" spc="-285" dirty="0">
                <a:solidFill>
                  <a:srgbClr val="42200A"/>
                </a:solidFill>
                <a:latin typeface="Times New Roman"/>
                <a:cs typeface="Times New Roman"/>
              </a:rPr>
              <a:t> </a:t>
            </a:r>
            <a:r>
              <a:rPr sz="6600" b="1" dirty="0">
                <a:solidFill>
                  <a:srgbClr val="42200A"/>
                </a:solidFill>
                <a:latin typeface="Times New Roman"/>
                <a:cs typeface="Times New Roman"/>
              </a:rPr>
              <a:t>NAME</a:t>
            </a:r>
            <a:r>
              <a:rPr sz="6600" b="1" spc="-270" dirty="0">
                <a:solidFill>
                  <a:srgbClr val="42200A"/>
                </a:solidFill>
                <a:latin typeface="Times New Roman"/>
                <a:cs typeface="Times New Roman"/>
              </a:rPr>
              <a:t> </a:t>
            </a:r>
            <a:r>
              <a:rPr sz="6600" b="1" spc="-220" dirty="0">
                <a:solidFill>
                  <a:srgbClr val="42200A"/>
                </a:solidFill>
                <a:latin typeface="Times New Roman"/>
                <a:cs typeface="Times New Roman"/>
              </a:rPr>
              <a:t>&amp;</a:t>
            </a:r>
            <a:r>
              <a:rPr sz="6600" b="1" spc="-260" dirty="0">
                <a:solidFill>
                  <a:srgbClr val="42200A"/>
                </a:solidFill>
                <a:latin typeface="Times New Roman"/>
                <a:cs typeface="Times New Roman"/>
              </a:rPr>
              <a:t> </a:t>
            </a:r>
            <a:r>
              <a:rPr sz="6600" b="1" spc="-385" dirty="0">
                <a:solidFill>
                  <a:srgbClr val="42200A"/>
                </a:solidFill>
                <a:latin typeface="Times New Roman"/>
                <a:cs typeface="Times New Roman"/>
              </a:rPr>
              <a:t>WICCI</a:t>
            </a:r>
            <a:r>
              <a:rPr sz="6600" b="1" spc="-275" dirty="0">
                <a:solidFill>
                  <a:srgbClr val="42200A"/>
                </a:solidFill>
                <a:latin typeface="Times New Roman"/>
                <a:cs typeface="Times New Roman"/>
              </a:rPr>
              <a:t> </a:t>
            </a:r>
            <a:r>
              <a:rPr sz="6600" b="1" spc="-10" dirty="0">
                <a:solidFill>
                  <a:srgbClr val="42200A"/>
                </a:solidFill>
                <a:latin typeface="Times New Roman"/>
                <a:cs typeface="Times New Roman"/>
              </a:rPr>
              <a:t>DESIGN</a:t>
            </a:r>
            <a:endParaRPr sz="6600">
              <a:latin typeface="Times New Roman"/>
              <a:cs typeface="Times New Roman"/>
            </a:endParaRPr>
          </a:p>
          <a:p>
            <a:pPr marL="742950" marR="4094479">
              <a:lnSpc>
                <a:spcPts val="3400"/>
              </a:lnSpc>
              <a:spcBef>
                <a:spcPts val="735"/>
              </a:spcBef>
            </a:pPr>
            <a:r>
              <a:rPr sz="2950" spc="80" dirty="0">
                <a:solidFill>
                  <a:srgbClr val="42200A"/>
                </a:solidFill>
                <a:latin typeface="Arial MT"/>
                <a:cs typeface="Arial MT"/>
              </a:rPr>
              <a:t>COUNCIL</a:t>
            </a:r>
            <a:r>
              <a:rPr sz="2950" spc="200" dirty="0">
                <a:solidFill>
                  <a:srgbClr val="42200A"/>
                </a:solidFill>
                <a:latin typeface="Arial MT"/>
                <a:cs typeface="Arial MT"/>
              </a:rPr>
              <a:t> </a:t>
            </a:r>
            <a:r>
              <a:rPr sz="2950" spc="90" dirty="0">
                <a:solidFill>
                  <a:srgbClr val="42200A"/>
                </a:solidFill>
                <a:latin typeface="Arial MT"/>
                <a:cs typeface="Arial MT"/>
              </a:rPr>
              <a:t>MEMBER,</a:t>
            </a:r>
            <a:r>
              <a:rPr sz="2950" spc="240" dirty="0">
                <a:solidFill>
                  <a:srgbClr val="42200A"/>
                </a:solidFill>
                <a:latin typeface="Arial MT"/>
                <a:cs typeface="Arial MT"/>
              </a:rPr>
              <a:t> </a:t>
            </a:r>
            <a:r>
              <a:rPr sz="2950" spc="114" dirty="0">
                <a:solidFill>
                  <a:srgbClr val="42200A"/>
                </a:solidFill>
                <a:latin typeface="Arial MT"/>
                <a:cs typeface="Arial MT"/>
              </a:rPr>
              <a:t>(………….</a:t>
            </a:r>
            <a:r>
              <a:rPr sz="2950" spc="345" dirty="0">
                <a:solidFill>
                  <a:srgbClr val="42200A"/>
                </a:solidFill>
                <a:latin typeface="Arial MT"/>
                <a:cs typeface="Arial MT"/>
              </a:rPr>
              <a:t> </a:t>
            </a:r>
            <a:r>
              <a:rPr sz="2950" spc="90" dirty="0">
                <a:solidFill>
                  <a:srgbClr val="42200A"/>
                </a:solidFill>
                <a:latin typeface="Arial MT"/>
                <a:cs typeface="Arial MT"/>
              </a:rPr>
              <a:t>)COUNCIL </a:t>
            </a:r>
            <a:r>
              <a:rPr sz="2950" spc="70" dirty="0">
                <a:solidFill>
                  <a:srgbClr val="42200A"/>
                </a:solidFill>
                <a:latin typeface="Arial MT"/>
                <a:cs typeface="Arial MT"/>
              </a:rPr>
              <a:t>WICCI</a:t>
            </a:r>
            <a:endParaRPr sz="2950">
              <a:latin typeface="Arial MT"/>
              <a:cs typeface="Arial MT"/>
            </a:endParaRPr>
          </a:p>
        </p:txBody>
      </p:sp>
      <p:sp>
        <p:nvSpPr>
          <p:cNvPr id="7" name="object 7"/>
          <p:cNvSpPr txBox="1"/>
          <p:nvPr/>
        </p:nvSpPr>
        <p:spPr>
          <a:xfrm>
            <a:off x="1515833" y="4959732"/>
            <a:ext cx="2121535" cy="1184275"/>
          </a:xfrm>
          <a:prstGeom prst="rect">
            <a:avLst/>
          </a:prstGeom>
        </p:spPr>
        <p:txBody>
          <a:bodyPr vert="horz" wrap="square" lIns="0" tIns="12700" rIns="0" bIns="0" rtlCol="0">
            <a:spAutoFit/>
          </a:bodyPr>
          <a:lstStyle/>
          <a:p>
            <a:pPr marL="12700">
              <a:lnSpc>
                <a:spcPct val="100000"/>
              </a:lnSpc>
              <a:spcBef>
                <a:spcPts val="100"/>
              </a:spcBef>
            </a:pPr>
            <a:r>
              <a:rPr sz="3800" b="1" dirty="0">
                <a:latin typeface="Times New Roman"/>
                <a:cs typeface="Times New Roman"/>
              </a:rPr>
              <a:t>BIO</a:t>
            </a:r>
            <a:r>
              <a:rPr sz="3800" b="1" spc="155" dirty="0">
                <a:latin typeface="Times New Roman"/>
                <a:cs typeface="Times New Roman"/>
              </a:rPr>
              <a:t> </a:t>
            </a:r>
            <a:r>
              <a:rPr sz="3800" b="1" spc="-25" dirty="0">
                <a:latin typeface="Times New Roman"/>
                <a:cs typeface="Times New Roman"/>
              </a:rPr>
              <a:t>:-</a:t>
            </a:r>
            <a:endParaRPr sz="3800">
              <a:latin typeface="Times New Roman"/>
              <a:cs typeface="Times New Roman"/>
            </a:endParaRPr>
          </a:p>
          <a:p>
            <a:pPr marL="12700">
              <a:lnSpc>
                <a:spcPct val="100000"/>
              </a:lnSpc>
            </a:pPr>
            <a:r>
              <a:rPr sz="3800" b="1" dirty="0">
                <a:latin typeface="Times New Roman"/>
                <a:cs typeface="Times New Roman"/>
              </a:rPr>
              <a:t>Type</a:t>
            </a:r>
            <a:r>
              <a:rPr sz="3800" b="1" spc="10" dirty="0">
                <a:latin typeface="Times New Roman"/>
                <a:cs typeface="Times New Roman"/>
              </a:rPr>
              <a:t> </a:t>
            </a:r>
            <a:r>
              <a:rPr sz="3800" b="1" spc="-20" dirty="0">
                <a:latin typeface="Times New Roman"/>
                <a:cs typeface="Times New Roman"/>
              </a:rPr>
              <a:t>Text</a:t>
            </a:r>
            <a:endParaRPr sz="3800">
              <a:latin typeface="Times New Roman"/>
              <a:cs typeface="Times New Roman"/>
            </a:endParaRPr>
          </a:p>
        </p:txBody>
      </p:sp>
      <p:pic>
        <p:nvPicPr>
          <p:cNvPr id="8" name="object 8"/>
          <p:cNvPicPr/>
          <p:nvPr/>
        </p:nvPicPr>
        <p:blipFill>
          <a:blip r:embed="rId2" cstate="print"/>
          <a:stretch>
            <a:fillRect/>
          </a:stretch>
        </p:blipFill>
        <p:spPr>
          <a:xfrm>
            <a:off x="355997" y="282669"/>
            <a:ext cx="2443799" cy="1057527"/>
          </a:xfrm>
          <a:prstGeom prst="rect">
            <a:avLst/>
          </a:prstGeom>
        </p:spPr>
      </p:pic>
      <p:sp>
        <p:nvSpPr>
          <p:cNvPr id="9" name="object 9"/>
          <p:cNvSpPr/>
          <p:nvPr/>
        </p:nvSpPr>
        <p:spPr>
          <a:xfrm>
            <a:off x="0" y="5360858"/>
            <a:ext cx="607695" cy="5947410"/>
          </a:xfrm>
          <a:custGeom>
            <a:avLst/>
            <a:gdLst/>
            <a:ahLst/>
            <a:cxnLst/>
            <a:rect l="l" t="t" r="r" b="b"/>
            <a:pathLst>
              <a:path w="607695" h="5947409">
                <a:moveTo>
                  <a:pt x="607298" y="150"/>
                </a:moveTo>
                <a:lnTo>
                  <a:pt x="0" y="150"/>
                </a:lnTo>
                <a:lnTo>
                  <a:pt x="0" y="5947410"/>
                </a:lnTo>
                <a:lnTo>
                  <a:pt x="607298" y="5947410"/>
                </a:lnTo>
                <a:lnTo>
                  <a:pt x="607298" y="150"/>
                </a:lnTo>
                <a:close/>
              </a:path>
            </a:pathLst>
          </a:custGeom>
          <a:solidFill>
            <a:srgbClr val="BEBEBE"/>
          </a:solidFill>
        </p:spPr>
        <p:txBody>
          <a:bodyPr wrap="square" lIns="0" tIns="0" rIns="0" bIns="0" rtlCol="0"/>
          <a:lstStyle/>
          <a:p>
            <a:endParaRPr/>
          </a:p>
        </p:txBody>
      </p:sp>
      <p:sp>
        <p:nvSpPr>
          <p:cNvPr id="10" name="object 10"/>
          <p:cNvSpPr txBox="1"/>
          <p:nvPr/>
        </p:nvSpPr>
        <p:spPr>
          <a:xfrm>
            <a:off x="12713334" y="4723606"/>
            <a:ext cx="6177915" cy="6186805"/>
          </a:xfrm>
          <a:prstGeom prst="rect">
            <a:avLst/>
          </a:prstGeom>
          <a:solidFill>
            <a:srgbClr val="F4F0EB"/>
          </a:solidFill>
        </p:spPr>
        <p:txBody>
          <a:bodyPr vert="horz" wrap="square" lIns="0" tIns="0" rIns="0" bIns="0" rtlCol="0">
            <a:spAutoFit/>
          </a:bodyPr>
          <a:lstStyle/>
          <a:p>
            <a:pPr>
              <a:lnSpc>
                <a:spcPct val="100000"/>
              </a:lnSpc>
            </a:pPr>
            <a:endParaRPr sz="3200">
              <a:latin typeface="Times New Roman"/>
              <a:cs typeface="Times New Roman"/>
            </a:endParaRPr>
          </a:p>
          <a:p>
            <a:pPr>
              <a:lnSpc>
                <a:spcPct val="100000"/>
              </a:lnSpc>
            </a:pPr>
            <a:endParaRPr sz="3200">
              <a:latin typeface="Times New Roman"/>
              <a:cs typeface="Times New Roman"/>
            </a:endParaRPr>
          </a:p>
          <a:p>
            <a:pPr>
              <a:lnSpc>
                <a:spcPct val="100000"/>
              </a:lnSpc>
            </a:pPr>
            <a:endParaRPr sz="3200">
              <a:latin typeface="Times New Roman"/>
              <a:cs typeface="Times New Roman"/>
            </a:endParaRPr>
          </a:p>
          <a:p>
            <a:pPr>
              <a:lnSpc>
                <a:spcPct val="100000"/>
              </a:lnSpc>
            </a:pPr>
            <a:endParaRPr sz="3200">
              <a:latin typeface="Times New Roman"/>
              <a:cs typeface="Times New Roman"/>
            </a:endParaRPr>
          </a:p>
          <a:p>
            <a:pPr>
              <a:lnSpc>
                <a:spcPct val="100000"/>
              </a:lnSpc>
            </a:pPr>
            <a:endParaRPr sz="3200">
              <a:latin typeface="Times New Roman"/>
              <a:cs typeface="Times New Roman"/>
            </a:endParaRPr>
          </a:p>
          <a:p>
            <a:pPr>
              <a:lnSpc>
                <a:spcPct val="100000"/>
              </a:lnSpc>
              <a:spcBef>
                <a:spcPts val="600"/>
              </a:spcBef>
            </a:pPr>
            <a:endParaRPr sz="3200">
              <a:latin typeface="Times New Roman"/>
              <a:cs typeface="Times New Roman"/>
            </a:endParaRPr>
          </a:p>
          <a:p>
            <a:pPr marL="399415">
              <a:lnSpc>
                <a:spcPct val="100000"/>
              </a:lnSpc>
            </a:pPr>
            <a:r>
              <a:rPr sz="3200" b="1" dirty="0">
                <a:latin typeface="Times New Roman"/>
                <a:cs typeface="Times New Roman"/>
              </a:rPr>
              <a:t>Insert</a:t>
            </a:r>
            <a:r>
              <a:rPr sz="3200" b="1" spc="65" dirty="0">
                <a:latin typeface="Times New Roman"/>
                <a:cs typeface="Times New Roman"/>
              </a:rPr>
              <a:t> </a:t>
            </a:r>
            <a:r>
              <a:rPr sz="3200" b="1" spc="110" dirty="0">
                <a:latin typeface="Times New Roman"/>
                <a:cs typeface="Times New Roman"/>
              </a:rPr>
              <a:t>High</a:t>
            </a:r>
            <a:r>
              <a:rPr sz="3200" b="1" spc="55" dirty="0">
                <a:latin typeface="Times New Roman"/>
                <a:cs typeface="Times New Roman"/>
              </a:rPr>
              <a:t> </a:t>
            </a:r>
            <a:r>
              <a:rPr sz="3200" b="1" dirty="0">
                <a:latin typeface="Times New Roman"/>
                <a:cs typeface="Times New Roman"/>
              </a:rPr>
              <a:t>Resolution</a:t>
            </a:r>
            <a:r>
              <a:rPr sz="3200" b="1" spc="80" dirty="0">
                <a:latin typeface="Times New Roman"/>
                <a:cs typeface="Times New Roman"/>
              </a:rPr>
              <a:t> </a:t>
            </a:r>
            <a:r>
              <a:rPr sz="3200" b="1" spc="-10" dirty="0">
                <a:latin typeface="Times New Roman"/>
                <a:cs typeface="Times New Roman"/>
              </a:rPr>
              <a:t>Picture</a:t>
            </a:r>
            <a:endParaRPr sz="3200">
              <a:latin typeface="Times New Roman"/>
              <a:cs typeface="Times New Roman"/>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1810"/>
              </a:lnSpc>
            </a:pPr>
            <a:fld id="{81D60167-4931-47E6-BA6A-407CBD079E47}" type="slidenum">
              <a:rPr spc="-25" dirty="0"/>
              <a:t>24</a:t>
            </a:fld>
            <a:endParaRPr spc="-25"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136650" y="1669903"/>
            <a:ext cx="18211800" cy="9242425"/>
          </a:xfrm>
          <a:custGeom>
            <a:avLst/>
            <a:gdLst/>
            <a:ahLst/>
            <a:cxnLst/>
            <a:rect l="l" t="t" r="r" b="b"/>
            <a:pathLst>
              <a:path w="18211800" h="9242425">
                <a:moveTo>
                  <a:pt x="18210930" y="243"/>
                </a:moveTo>
                <a:lnTo>
                  <a:pt x="-28" y="243"/>
                </a:lnTo>
                <a:lnTo>
                  <a:pt x="-28" y="9242181"/>
                </a:lnTo>
                <a:lnTo>
                  <a:pt x="18210930" y="9242181"/>
                </a:lnTo>
                <a:lnTo>
                  <a:pt x="18210930" y="243"/>
                </a:lnTo>
                <a:close/>
              </a:path>
            </a:pathLst>
          </a:custGeom>
          <a:solidFill>
            <a:srgbClr val="D99593"/>
          </a:solidFill>
        </p:spPr>
        <p:txBody>
          <a:bodyPr wrap="square" lIns="0" tIns="0" rIns="0" bIns="0" rtlCol="0"/>
          <a:lstStyle/>
          <a:p>
            <a:endParaRPr/>
          </a:p>
        </p:txBody>
      </p:sp>
      <p:pic>
        <p:nvPicPr>
          <p:cNvPr id="3" name="object 3"/>
          <p:cNvPicPr/>
          <p:nvPr/>
        </p:nvPicPr>
        <p:blipFill>
          <a:blip r:embed="rId2" cstate="print"/>
          <a:stretch>
            <a:fillRect/>
          </a:stretch>
        </p:blipFill>
        <p:spPr>
          <a:xfrm>
            <a:off x="8680230" y="3595787"/>
            <a:ext cx="8229391" cy="7164015"/>
          </a:xfrm>
          <a:prstGeom prst="rect">
            <a:avLst/>
          </a:prstGeom>
        </p:spPr>
      </p:pic>
      <p:sp>
        <p:nvSpPr>
          <p:cNvPr id="4" name="object 4"/>
          <p:cNvSpPr txBox="1"/>
          <p:nvPr/>
        </p:nvSpPr>
        <p:spPr>
          <a:xfrm>
            <a:off x="1898347" y="3862227"/>
            <a:ext cx="5574665" cy="6697345"/>
          </a:xfrm>
          <a:prstGeom prst="rect">
            <a:avLst/>
          </a:prstGeom>
        </p:spPr>
        <p:txBody>
          <a:bodyPr vert="horz" wrap="square" lIns="0" tIns="12065" rIns="0" bIns="0" rtlCol="0">
            <a:spAutoFit/>
          </a:bodyPr>
          <a:lstStyle/>
          <a:p>
            <a:pPr marL="12700" marR="5080" algn="just">
              <a:lnSpc>
                <a:spcPct val="126099"/>
              </a:lnSpc>
              <a:spcBef>
                <a:spcPts val="95"/>
              </a:spcBef>
            </a:pPr>
            <a:r>
              <a:rPr sz="2700" b="1" dirty="0">
                <a:latin typeface="Times New Roman"/>
                <a:cs typeface="Times New Roman"/>
              </a:rPr>
              <a:t>WICCI</a:t>
            </a:r>
            <a:r>
              <a:rPr sz="2700" b="1" spc="365" dirty="0">
                <a:latin typeface="Times New Roman"/>
                <a:cs typeface="Times New Roman"/>
              </a:rPr>
              <a:t> </a:t>
            </a:r>
            <a:r>
              <a:rPr sz="2700" b="1" dirty="0">
                <a:latin typeface="Times New Roman"/>
                <a:cs typeface="Times New Roman"/>
              </a:rPr>
              <a:t>is</a:t>
            </a:r>
            <a:r>
              <a:rPr sz="2700" b="1" spc="480" dirty="0">
                <a:latin typeface="Times New Roman"/>
                <a:cs typeface="Times New Roman"/>
              </a:rPr>
              <a:t> </a:t>
            </a:r>
            <a:r>
              <a:rPr sz="2700" b="1" dirty="0">
                <a:latin typeface="Times New Roman"/>
                <a:cs typeface="Times New Roman"/>
              </a:rPr>
              <a:t>supported</a:t>
            </a:r>
            <a:r>
              <a:rPr sz="2700" b="1" spc="525" dirty="0">
                <a:latin typeface="Times New Roman"/>
                <a:cs typeface="Times New Roman"/>
              </a:rPr>
              <a:t> </a:t>
            </a:r>
            <a:r>
              <a:rPr sz="2700" b="1" dirty="0">
                <a:latin typeface="Times New Roman"/>
                <a:cs typeface="Times New Roman"/>
              </a:rPr>
              <a:t>by</a:t>
            </a:r>
            <a:r>
              <a:rPr sz="2700" b="1" spc="525" dirty="0">
                <a:latin typeface="Times New Roman"/>
                <a:cs typeface="Times New Roman"/>
              </a:rPr>
              <a:t> </a:t>
            </a:r>
            <a:r>
              <a:rPr sz="2700" b="1" dirty="0">
                <a:latin typeface="Times New Roman"/>
                <a:cs typeface="Times New Roman"/>
              </a:rPr>
              <a:t>the</a:t>
            </a:r>
            <a:r>
              <a:rPr sz="2700" b="1" spc="535" dirty="0">
                <a:latin typeface="Times New Roman"/>
                <a:cs typeface="Times New Roman"/>
              </a:rPr>
              <a:t> </a:t>
            </a:r>
            <a:r>
              <a:rPr sz="2700" b="1" spc="-10" dirty="0">
                <a:latin typeface="Times New Roman"/>
                <a:cs typeface="Times New Roman"/>
              </a:rPr>
              <a:t>massive </a:t>
            </a:r>
            <a:r>
              <a:rPr sz="2700" b="1" dirty="0">
                <a:latin typeface="Times New Roman"/>
                <a:cs typeface="Times New Roman"/>
              </a:rPr>
              <a:t>global</a:t>
            </a:r>
            <a:r>
              <a:rPr sz="2700" b="1" spc="640" dirty="0">
                <a:latin typeface="Times New Roman"/>
                <a:cs typeface="Times New Roman"/>
              </a:rPr>
              <a:t>  </a:t>
            </a:r>
            <a:r>
              <a:rPr sz="2700" b="1" dirty="0">
                <a:latin typeface="Times New Roman"/>
                <a:cs typeface="Times New Roman"/>
              </a:rPr>
              <a:t>networks</a:t>
            </a:r>
            <a:r>
              <a:rPr sz="2700" b="1" spc="660" dirty="0">
                <a:latin typeface="Times New Roman"/>
                <a:cs typeface="Times New Roman"/>
              </a:rPr>
              <a:t>  </a:t>
            </a:r>
            <a:r>
              <a:rPr sz="2700" b="1" dirty="0">
                <a:latin typeface="Times New Roman"/>
                <a:cs typeface="Times New Roman"/>
              </a:rPr>
              <a:t>of</a:t>
            </a:r>
            <a:r>
              <a:rPr sz="2700" b="1" spc="650" dirty="0">
                <a:latin typeface="Times New Roman"/>
                <a:cs typeface="Times New Roman"/>
              </a:rPr>
              <a:t>  </a:t>
            </a:r>
            <a:r>
              <a:rPr sz="2700" b="1" dirty="0">
                <a:latin typeface="Times New Roman"/>
                <a:cs typeface="Times New Roman"/>
              </a:rPr>
              <a:t>ALL</a:t>
            </a:r>
            <a:r>
              <a:rPr sz="2700" b="1" spc="570" dirty="0">
                <a:latin typeface="Times New Roman"/>
                <a:cs typeface="Times New Roman"/>
              </a:rPr>
              <a:t>  </a:t>
            </a:r>
            <a:r>
              <a:rPr sz="2700" b="1" spc="-10" dirty="0">
                <a:latin typeface="Times New Roman"/>
                <a:cs typeface="Times New Roman"/>
              </a:rPr>
              <a:t>Ladies </a:t>
            </a:r>
            <a:r>
              <a:rPr sz="2700" b="1" dirty="0">
                <a:latin typeface="Times New Roman"/>
                <a:cs typeface="Times New Roman"/>
              </a:rPr>
              <a:t>League</a:t>
            </a:r>
            <a:r>
              <a:rPr sz="2700" b="1" spc="370" dirty="0">
                <a:latin typeface="Times New Roman"/>
                <a:cs typeface="Times New Roman"/>
              </a:rPr>
              <a:t>  </a:t>
            </a:r>
            <a:r>
              <a:rPr sz="2700" b="1" dirty="0">
                <a:latin typeface="Times New Roman"/>
                <a:cs typeface="Times New Roman"/>
              </a:rPr>
              <a:t>(ALL),</a:t>
            </a:r>
            <a:r>
              <a:rPr sz="2700" b="1" spc="345" dirty="0">
                <a:latin typeface="Times New Roman"/>
                <a:cs typeface="Times New Roman"/>
              </a:rPr>
              <a:t>  </a:t>
            </a:r>
            <a:r>
              <a:rPr sz="2700" b="1" dirty="0">
                <a:latin typeface="Times New Roman"/>
                <a:cs typeface="Times New Roman"/>
              </a:rPr>
              <a:t>Women</a:t>
            </a:r>
            <a:r>
              <a:rPr sz="2700" b="1" spc="445" dirty="0">
                <a:latin typeface="Times New Roman"/>
                <a:cs typeface="Times New Roman"/>
              </a:rPr>
              <a:t>  </a:t>
            </a:r>
            <a:r>
              <a:rPr sz="2700" b="1" spc="-10" dirty="0">
                <a:latin typeface="Times New Roman"/>
                <a:cs typeface="Times New Roman"/>
              </a:rPr>
              <a:t>Economic Forum</a:t>
            </a:r>
            <a:r>
              <a:rPr sz="2700" b="1" spc="-5" dirty="0">
                <a:latin typeface="Times New Roman"/>
                <a:cs typeface="Times New Roman"/>
              </a:rPr>
              <a:t> </a:t>
            </a:r>
            <a:r>
              <a:rPr sz="2700" b="1" spc="-100" dirty="0">
                <a:latin typeface="Times New Roman"/>
                <a:cs typeface="Times New Roman"/>
              </a:rPr>
              <a:t>(WEF),</a:t>
            </a:r>
            <a:r>
              <a:rPr sz="2700" b="1" spc="-180" dirty="0">
                <a:latin typeface="Times New Roman"/>
                <a:cs typeface="Times New Roman"/>
              </a:rPr>
              <a:t> </a:t>
            </a:r>
            <a:r>
              <a:rPr sz="2700" b="1" dirty="0">
                <a:latin typeface="Times New Roman"/>
                <a:cs typeface="Times New Roman"/>
              </a:rPr>
              <a:t>and</a:t>
            </a:r>
            <a:r>
              <a:rPr sz="2700" b="1" spc="-125" dirty="0">
                <a:latin typeface="Times New Roman"/>
                <a:cs typeface="Times New Roman"/>
              </a:rPr>
              <a:t> </a:t>
            </a:r>
            <a:r>
              <a:rPr sz="2700" b="1" spc="-10" dirty="0">
                <a:latin typeface="Times New Roman"/>
                <a:cs typeface="Times New Roman"/>
              </a:rPr>
              <a:t>SHEconomy.</a:t>
            </a:r>
            <a:endParaRPr sz="2700">
              <a:latin typeface="Times New Roman"/>
              <a:cs typeface="Times New Roman"/>
            </a:endParaRPr>
          </a:p>
          <a:p>
            <a:pPr>
              <a:lnSpc>
                <a:spcPct val="100000"/>
              </a:lnSpc>
              <a:spcBef>
                <a:spcPts val="434"/>
              </a:spcBef>
            </a:pPr>
            <a:endParaRPr sz="2700">
              <a:latin typeface="Times New Roman"/>
              <a:cs typeface="Times New Roman"/>
            </a:endParaRPr>
          </a:p>
          <a:p>
            <a:pPr marL="12700" marR="140335" algn="just">
              <a:lnSpc>
                <a:spcPct val="125899"/>
              </a:lnSpc>
              <a:spcBef>
                <a:spcPts val="5"/>
              </a:spcBef>
            </a:pPr>
            <a:r>
              <a:rPr sz="2700" b="1" spc="-250" dirty="0">
                <a:latin typeface="Times New Roman"/>
                <a:cs typeface="Times New Roman"/>
              </a:rPr>
              <a:t>ALL</a:t>
            </a:r>
            <a:r>
              <a:rPr sz="2700" b="1" spc="80" dirty="0">
                <a:latin typeface="Times New Roman"/>
                <a:cs typeface="Times New Roman"/>
              </a:rPr>
              <a:t> </a:t>
            </a:r>
            <a:r>
              <a:rPr sz="2700" dirty="0">
                <a:latin typeface="Times New Roman"/>
                <a:cs typeface="Times New Roman"/>
              </a:rPr>
              <a:t>is</a:t>
            </a:r>
            <a:r>
              <a:rPr sz="2700" spc="-135" dirty="0">
                <a:latin typeface="Times New Roman"/>
                <a:cs typeface="Times New Roman"/>
              </a:rPr>
              <a:t> </a:t>
            </a:r>
            <a:r>
              <a:rPr sz="2700" dirty="0">
                <a:latin typeface="Times New Roman"/>
                <a:cs typeface="Times New Roman"/>
              </a:rPr>
              <a:t>a</a:t>
            </a:r>
            <a:r>
              <a:rPr sz="2700" spc="155" dirty="0">
                <a:latin typeface="Times New Roman"/>
                <a:cs typeface="Times New Roman"/>
              </a:rPr>
              <a:t> </a:t>
            </a:r>
            <a:r>
              <a:rPr sz="2700" spc="45" dirty="0">
                <a:latin typeface="Times New Roman"/>
                <a:cs typeface="Times New Roman"/>
              </a:rPr>
              <a:t>movement</a:t>
            </a:r>
            <a:r>
              <a:rPr sz="2700" spc="20" dirty="0">
                <a:latin typeface="Times New Roman"/>
                <a:cs typeface="Times New Roman"/>
              </a:rPr>
              <a:t> </a:t>
            </a:r>
            <a:r>
              <a:rPr sz="2700" dirty="0">
                <a:latin typeface="Times New Roman"/>
                <a:cs typeface="Times New Roman"/>
              </a:rPr>
              <a:t>of</a:t>
            </a:r>
            <a:r>
              <a:rPr sz="2700" spc="-25" dirty="0">
                <a:latin typeface="Times New Roman"/>
                <a:cs typeface="Times New Roman"/>
              </a:rPr>
              <a:t> </a:t>
            </a:r>
            <a:r>
              <a:rPr sz="2700" spc="-10" dirty="0">
                <a:latin typeface="Times New Roman"/>
                <a:cs typeface="Times New Roman"/>
              </a:rPr>
              <a:t>‘Sisters</a:t>
            </a:r>
            <a:r>
              <a:rPr sz="2700" spc="35" dirty="0">
                <a:latin typeface="Times New Roman"/>
                <a:cs typeface="Times New Roman"/>
              </a:rPr>
              <a:t> </a:t>
            </a:r>
            <a:r>
              <a:rPr sz="2700" spc="-10" dirty="0">
                <a:latin typeface="Times New Roman"/>
                <a:cs typeface="Times New Roman"/>
              </a:rPr>
              <a:t>Beyond Borders.’</a:t>
            </a:r>
            <a:endParaRPr sz="2700">
              <a:latin typeface="Times New Roman"/>
              <a:cs typeface="Times New Roman"/>
            </a:endParaRPr>
          </a:p>
          <a:p>
            <a:pPr>
              <a:lnSpc>
                <a:spcPct val="100000"/>
              </a:lnSpc>
              <a:spcBef>
                <a:spcPts val="985"/>
              </a:spcBef>
            </a:pPr>
            <a:endParaRPr sz="2700">
              <a:latin typeface="Times New Roman"/>
              <a:cs typeface="Times New Roman"/>
            </a:endParaRPr>
          </a:p>
          <a:p>
            <a:pPr marL="12700" marR="371475" algn="just">
              <a:lnSpc>
                <a:spcPct val="125899"/>
              </a:lnSpc>
            </a:pPr>
            <a:r>
              <a:rPr sz="2700" b="1" dirty="0">
                <a:latin typeface="Times New Roman"/>
                <a:cs typeface="Times New Roman"/>
              </a:rPr>
              <a:t>WEF</a:t>
            </a:r>
            <a:r>
              <a:rPr sz="2700" b="1" spc="95" dirty="0">
                <a:latin typeface="Times New Roman"/>
                <a:cs typeface="Times New Roman"/>
              </a:rPr>
              <a:t>  </a:t>
            </a:r>
            <a:r>
              <a:rPr sz="2700" dirty="0">
                <a:latin typeface="Times New Roman"/>
                <a:cs typeface="Times New Roman"/>
              </a:rPr>
              <a:t>is</a:t>
            </a:r>
            <a:r>
              <a:rPr sz="2700" spc="155" dirty="0">
                <a:latin typeface="Times New Roman"/>
                <a:cs typeface="Times New Roman"/>
              </a:rPr>
              <a:t>  </a:t>
            </a:r>
            <a:r>
              <a:rPr sz="2700" dirty="0">
                <a:latin typeface="Times New Roman"/>
                <a:cs typeface="Times New Roman"/>
              </a:rPr>
              <a:t>a</a:t>
            </a:r>
            <a:r>
              <a:rPr sz="2700" spc="210" dirty="0">
                <a:latin typeface="Times New Roman"/>
                <a:cs typeface="Times New Roman"/>
              </a:rPr>
              <a:t>  </a:t>
            </a:r>
            <a:r>
              <a:rPr sz="2700" spc="50" dirty="0">
                <a:latin typeface="Times New Roman"/>
                <a:cs typeface="Times New Roman"/>
              </a:rPr>
              <a:t>platform</a:t>
            </a:r>
            <a:r>
              <a:rPr sz="2700" spc="145" dirty="0">
                <a:latin typeface="Times New Roman"/>
                <a:cs typeface="Times New Roman"/>
              </a:rPr>
              <a:t>  </a:t>
            </a:r>
            <a:r>
              <a:rPr sz="2700" dirty="0">
                <a:latin typeface="Times New Roman"/>
                <a:cs typeface="Times New Roman"/>
              </a:rPr>
              <a:t>for</a:t>
            </a:r>
            <a:r>
              <a:rPr sz="2700" spc="135" dirty="0">
                <a:latin typeface="Times New Roman"/>
                <a:cs typeface="Times New Roman"/>
              </a:rPr>
              <a:t>  </a:t>
            </a:r>
            <a:r>
              <a:rPr sz="2700" spc="-10" dirty="0">
                <a:latin typeface="Times New Roman"/>
                <a:cs typeface="Times New Roman"/>
              </a:rPr>
              <a:t>‘Business </a:t>
            </a:r>
            <a:r>
              <a:rPr sz="2700" dirty="0">
                <a:latin typeface="Times New Roman"/>
                <a:cs typeface="Times New Roman"/>
              </a:rPr>
              <a:t>Beyond</a:t>
            </a:r>
            <a:r>
              <a:rPr sz="2700" spc="315" dirty="0">
                <a:latin typeface="Times New Roman"/>
                <a:cs typeface="Times New Roman"/>
              </a:rPr>
              <a:t> </a:t>
            </a:r>
            <a:r>
              <a:rPr sz="2700" dirty="0">
                <a:latin typeface="Times New Roman"/>
                <a:cs typeface="Times New Roman"/>
              </a:rPr>
              <a:t>Borders.’</a:t>
            </a:r>
            <a:r>
              <a:rPr sz="2700" spc="240" dirty="0">
                <a:latin typeface="Times New Roman"/>
                <a:cs typeface="Times New Roman"/>
              </a:rPr>
              <a:t> </a:t>
            </a:r>
            <a:r>
              <a:rPr sz="2700" b="1" dirty="0">
                <a:latin typeface="Times New Roman"/>
                <a:cs typeface="Times New Roman"/>
              </a:rPr>
              <a:t>SHEconomy</a:t>
            </a:r>
            <a:r>
              <a:rPr sz="2700" b="1" spc="270" dirty="0">
                <a:latin typeface="Times New Roman"/>
                <a:cs typeface="Times New Roman"/>
              </a:rPr>
              <a:t> </a:t>
            </a:r>
            <a:r>
              <a:rPr sz="2700" dirty="0">
                <a:latin typeface="Times New Roman"/>
                <a:cs typeface="Times New Roman"/>
              </a:rPr>
              <a:t>is</a:t>
            </a:r>
            <a:r>
              <a:rPr sz="2700" spc="290" dirty="0">
                <a:latin typeface="Times New Roman"/>
                <a:cs typeface="Times New Roman"/>
              </a:rPr>
              <a:t> </a:t>
            </a:r>
            <a:r>
              <a:rPr sz="2700" spc="-25" dirty="0">
                <a:latin typeface="Times New Roman"/>
                <a:cs typeface="Times New Roman"/>
              </a:rPr>
              <a:t>e- </a:t>
            </a:r>
            <a:r>
              <a:rPr sz="2700" dirty="0">
                <a:latin typeface="Times New Roman"/>
                <a:cs typeface="Times New Roman"/>
              </a:rPr>
              <a:t>commerce</a:t>
            </a:r>
            <a:r>
              <a:rPr sz="2700" spc="465" dirty="0">
                <a:latin typeface="Times New Roman"/>
                <a:cs typeface="Times New Roman"/>
              </a:rPr>
              <a:t> </a:t>
            </a:r>
            <a:r>
              <a:rPr sz="2700" dirty="0">
                <a:latin typeface="Times New Roman"/>
                <a:cs typeface="Times New Roman"/>
              </a:rPr>
              <a:t>for</a:t>
            </a:r>
            <a:r>
              <a:rPr sz="2700" spc="350" dirty="0">
                <a:latin typeface="Times New Roman"/>
                <a:cs typeface="Times New Roman"/>
              </a:rPr>
              <a:t> </a:t>
            </a:r>
            <a:r>
              <a:rPr sz="2700" dirty="0">
                <a:latin typeface="Times New Roman"/>
                <a:cs typeface="Times New Roman"/>
              </a:rPr>
              <a:t>women</a:t>
            </a:r>
            <a:r>
              <a:rPr sz="2700" spc="459" dirty="0">
                <a:latin typeface="Times New Roman"/>
                <a:cs typeface="Times New Roman"/>
              </a:rPr>
              <a:t> </a:t>
            </a:r>
            <a:r>
              <a:rPr sz="2700" dirty="0">
                <a:latin typeface="Times New Roman"/>
                <a:cs typeface="Times New Roman"/>
              </a:rPr>
              <a:t>worldwide</a:t>
            </a:r>
            <a:r>
              <a:rPr sz="2700" spc="470" dirty="0">
                <a:latin typeface="Times New Roman"/>
                <a:cs typeface="Times New Roman"/>
              </a:rPr>
              <a:t> </a:t>
            </a:r>
            <a:r>
              <a:rPr sz="2700" spc="55" dirty="0">
                <a:latin typeface="Times New Roman"/>
                <a:cs typeface="Times New Roman"/>
              </a:rPr>
              <a:t>in </a:t>
            </a:r>
            <a:r>
              <a:rPr sz="2700" dirty="0">
                <a:latin typeface="Times New Roman"/>
                <a:cs typeface="Times New Roman"/>
              </a:rPr>
              <a:t>Goods</a:t>
            </a:r>
            <a:r>
              <a:rPr sz="2700" spc="135" dirty="0">
                <a:latin typeface="Times New Roman"/>
                <a:cs typeface="Times New Roman"/>
              </a:rPr>
              <a:t>  </a:t>
            </a:r>
            <a:r>
              <a:rPr sz="2700" dirty="0">
                <a:latin typeface="Times New Roman"/>
                <a:cs typeface="Times New Roman"/>
              </a:rPr>
              <a:t>&amp;</a:t>
            </a:r>
            <a:r>
              <a:rPr sz="2700" spc="90" dirty="0">
                <a:latin typeface="Times New Roman"/>
                <a:cs typeface="Times New Roman"/>
              </a:rPr>
              <a:t>  </a:t>
            </a:r>
            <a:r>
              <a:rPr sz="2700" dirty="0">
                <a:latin typeface="Times New Roman"/>
                <a:cs typeface="Times New Roman"/>
              </a:rPr>
              <a:t>Services</a:t>
            </a:r>
            <a:r>
              <a:rPr sz="2700" spc="160" dirty="0">
                <a:latin typeface="Times New Roman"/>
                <a:cs typeface="Times New Roman"/>
              </a:rPr>
              <a:t>  </a:t>
            </a:r>
            <a:r>
              <a:rPr sz="2700" dirty="0">
                <a:latin typeface="Times New Roman"/>
                <a:cs typeface="Times New Roman"/>
              </a:rPr>
              <a:t>for</a:t>
            </a:r>
            <a:r>
              <a:rPr sz="2700" spc="165" dirty="0">
                <a:latin typeface="Times New Roman"/>
                <a:cs typeface="Times New Roman"/>
              </a:rPr>
              <a:t>  </a:t>
            </a:r>
            <a:r>
              <a:rPr sz="2700" spc="-10" dirty="0">
                <a:latin typeface="Times New Roman"/>
                <a:cs typeface="Times New Roman"/>
              </a:rPr>
              <a:t>‘Commerce </a:t>
            </a:r>
            <a:r>
              <a:rPr sz="2700" dirty="0">
                <a:latin typeface="Times New Roman"/>
                <a:cs typeface="Times New Roman"/>
              </a:rPr>
              <a:t>Beyond</a:t>
            </a:r>
            <a:r>
              <a:rPr sz="2700" spc="-5" dirty="0">
                <a:latin typeface="Times New Roman"/>
                <a:cs typeface="Times New Roman"/>
              </a:rPr>
              <a:t> </a:t>
            </a:r>
            <a:r>
              <a:rPr sz="2700" spc="-10" dirty="0">
                <a:latin typeface="Times New Roman"/>
                <a:cs typeface="Times New Roman"/>
              </a:rPr>
              <a:t>Borders’</a:t>
            </a:r>
            <a:endParaRPr sz="2700">
              <a:latin typeface="Times New Roman"/>
              <a:cs typeface="Times New Roman"/>
            </a:endParaRPr>
          </a:p>
        </p:txBody>
      </p:sp>
      <p:sp>
        <p:nvSpPr>
          <p:cNvPr id="5" name="object 5"/>
          <p:cNvSpPr txBox="1">
            <a:spLocks noGrp="1"/>
          </p:cNvSpPr>
          <p:nvPr>
            <p:ph type="title"/>
          </p:nvPr>
        </p:nvSpPr>
        <p:spPr>
          <a:xfrm>
            <a:off x="298373" y="1463389"/>
            <a:ext cx="11774805" cy="1947545"/>
          </a:xfrm>
          <a:prstGeom prst="rect">
            <a:avLst/>
          </a:prstGeom>
          <a:solidFill>
            <a:srgbClr val="BEBEBE"/>
          </a:solidFill>
        </p:spPr>
        <p:txBody>
          <a:bodyPr vert="horz" wrap="square" lIns="0" tIns="340360" rIns="0" bIns="0" rtlCol="0">
            <a:spAutoFit/>
          </a:bodyPr>
          <a:lstStyle/>
          <a:p>
            <a:pPr marL="694055" algn="ctr">
              <a:lnSpc>
                <a:spcPct val="100000"/>
              </a:lnSpc>
              <a:spcBef>
                <a:spcPts val="2680"/>
              </a:spcBef>
            </a:pPr>
            <a:r>
              <a:rPr sz="9200" spc="860" dirty="0"/>
              <a:t>S</a:t>
            </a:r>
            <a:r>
              <a:rPr sz="9200" spc="560" dirty="0"/>
              <a:t>U</a:t>
            </a:r>
            <a:r>
              <a:rPr sz="9200" spc="355" dirty="0"/>
              <a:t>P</a:t>
            </a:r>
            <a:r>
              <a:rPr sz="9200" spc="350" dirty="0"/>
              <a:t>P</a:t>
            </a:r>
            <a:r>
              <a:rPr sz="9200" spc="190" dirty="0"/>
              <a:t>O</a:t>
            </a:r>
            <a:r>
              <a:rPr sz="9200" spc="-50" dirty="0"/>
              <a:t>R</a:t>
            </a:r>
            <a:r>
              <a:rPr sz="9200" spc="380" dirty="0"/>
              <a:t>T</a:t>
            </a:r>
            <a:r>
              <a:rPr sz="9200" spc="-335" dirty="0"/>
              <a:t>E</a:t>
            </a:r>
            <a:r>
              <a:rPr sz="9200" spc="85" dirty="0"/>
              <a:t>D</a:t>
            </a:r>
            <a:r>
              <a:rPr sz="9200" spc="490" dirty="0"/>
              <a:t> </a:t>
            </a:r>
            <a:r>
              <a:rPr sz="9200" spc="-550" dirty="0"/>
              <a:t>BY</a:t>
            </a:r>
            <a:endParaRPr sz="9200"/>
          </a:p>
        </p:txBody>
      </p:sp>
      <p:pic>
        <p:nvPicPr>
          <p:cNvPr id="6" name="object 6"/>
          <p:cNvPicPr/>
          <p:nvPr/>
        </p:nvPicPr>
        <p:blipFill>
          <a:blip r:embed="rId3" cstate="print"/>
          <a:stretch>
            <a:fillRect/>
          </a:stretch>
        </p:blipFill>
        <p:spPr>
          <a:xfrm>
            <a:off x="355997" y="282669"/>
            <a:ext cx="2443799" cy="1057527"/>
          </a:xfrm>
          <a:prstGeom prst="rect">
            <a:avLst/>
          </a:prstGeom>
        </p:spPr>
      </p:pic>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810"/>
              </a:lnSpc>
            </a:pPr>
            <a:fld id="{81D60167-4931-47E6-BA6A-407CBD079E47}" type="slidenum">
              <a:rPr spc="-25" dirty="0"/>
              <a:t>25</a:t>
            </a:fld>
            <a:endParaRPr spc="-25"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20103591" cy="11309063"/>
          </a:xfrm>
          <a:prstGeom prst="rect">
            <a:avLst/>
          </a:prstGeom>
        </p:spPr>
      </p:pic>
      <p:pic>
        <p:nvPicPr>
          <p:cNvPr id="3" name="object 3"/>
          <p:cNvPicPr/>
          <p:nvPr/>
        </p:nvPicPr>
        <p:blipFill>
          <a:blip r:embed="rId3" cstate="print"/>
          <a:stretch>
            <a:fillRect/>
          </a:stretch>
        </p:blipFill>
        <p:spPr>
          <a:xfrm>
            <a:off x="0" y="0"/>
            <a:ext cx="3751066" cy="2215840"/>
          </a:xfrm>
          <a:prstGeom prst="rect">
            <a:avLst/>
          </a:prstGeom>
        </p:spPr>
      </p:pic>
      <p:sp>
        <p:nvSpPr>
          <p:cNvPr id="4" name="object 4"/>
          <p:cNvSpPr txBox="1">
            <a:spLocks noGrp="1"/>
          </p:cNvSpPr>
          <p:nvPr>
            <p:ph type="title"/>
          </p:nvPr>
        </p:nvSpPr>
        <p:spPr>
          <a:xfrm>
            <a:off x="6174837" y="145233"/>
            <a:ext cx="5178425" cy="1031875"/>
          </a:xfrm>
          <a:prstGeom prst="rect">
            <a:avLst/>
          </a:prstGeom>
        </p:spPr>
        <p:txBody>
          <a:bodyPr vert="horz" wrap="square" lIns="0" tIns="12700" rIns="0" bIns="0" rtlCol="0">
            <a:spAutoFit/>
          </a:bodyPr>
          <a:lstStyle/>
          <a:p>
            <a:pPr marL="12700">
              <a:lnSpc>
                <a:spcPct val="100000"/>
              </a:lnSpc>
              <a:spcBef>
                <a:spcPts val="100"/>
              </a:spcBef>
            </a:pPr>
            <a:r>
              <a:rPr spc="254" dirty="0">
                <a:solidFill>
                  <a:srgbClr val="CC0099"/>
                </a:solidFill>
              </a:rPr>
              <a:t>C</a:t>
            </a:r>
            <a:r>
              <a:rPr spc="-80" dirty="0">
                <a:solidFill>
                  <a:srgbClr val="CC0099"/>
                </a:solidFill>
              </a:rPr>
              <a:t>O</a:t>
            </a:r>
            <a:r>
              <a:rPr spc="525" dirty="0">
                <a:solidFill>
                  <a:srgbClr val="CC0099"/>
                </a:solidFill>
              </a:rPr>
              <a:t>U</a:t>
            </a:r>
            <a:r>
              <a:rPr spc="-420" dirty="0">
                <a:solidFill>
                  <a:srgbClr val="CC0099"/>
                </a:solidFill>
              </a:rPr>
              <a:t>N</a:t>
            </a:r>
            <a:r>
              <a:rPr spc="345" dirty="0">
                <a:solidFill>
                  <a:srgbClr val="CC0099"/>
                </a:solidFill>
              </a:rPr>
              <a:t>T</a:t>
            </a:r>
            <a:r>
              <a:rPr spc="530" dirty="0">
                <a:solidFill>
                  <a:srgbClr val="CC0099"/>
                </a:solidFill>
              </a:rPr>
              <a:t>R</a:t>
            </a:r>
            <a:r>
              <a:rPr spc="155" dirty="0">
                <a:solidFill>
                  <a:srgbClr val="CC0099"/>
                </a:solidFill>
              </a:rPr>
              <a:t>I</a:t>
            </a:r>
            <a:r>
              <a:rPr spc="-360" dirty="0">
                <a:solidFill>
                  <a:srgbClr val="CC0099"/>
                </a:solidFill>
              </a:rPr>
              <a:t>E</a:t>
            </a:r>
            <a:r>
              <a:rPr spc="50" dirty="0">
                <a:solidFill>
                  <a:srgbClr val="CC0099"/>
                </a:solidFill>
              </a:rPr>
              <a:t>S</a:t>
            </a:r>
          </a:p>
        </p:txBody>
      </p:sp>
      <p:sp>
        <p:nvSpPr>
          <p:cNvPr id="5" name="object 5"/>
          <p:cNvSpPr txBox="1"/>
          <p:nvPr/>
        </p:nvSpPr>
        <p:spPr>
          <a:xfrm>
            <a:off x="12782732" y="145233"/>
            <a:ext cx="6734809" cy="1031875"/>
          </a:xfrm>
          <a:prstGeom prst="rect">
            <a:avLst/>
          </a:prstGeom>
        </p:spPr>
        <p:txBody>
          <a:bodyPr vert="horz" wrap="square" lIns="0" tIns="12700" rIns="0" bIns="0" rtlCol="0">
            <a:spAutoFit/>
          </a:bodyPr>
          <a:lstStyle/>
          <a:p>
            <a:pPr marL="12700">
              <a:lnSpc>
                <a:spcPct val="100000"/>
              </a:lnSpc>
              <a:spcBef>
                <a:spcPts val="100"/>
              </a:spcBef>
            </a:pPr>
            <a:r>
              <a:rPr sz="6600" b="1" spc="335" dirty="0">
                <a:solidFill>
                  <a:srgbClr val="CC0099"/>
                </a:solidFill>
                <a:latin typeface="Times New Roman"/>
                <a:cs typeface="Times New Roman"/>
              </a:rPr>
              <a:t>REPRESENTED</a:t>
            </a:r>
            <a:endParaRPr sz="6600">
              <a:latin typeface="Times New Roman"/>
              <a:cs typeface="Times New Roman"/>
            </a:endParaRPr>
          </a:p>
        </p:txBody>
      </p:sp>
      <p:sp>
        <p:nvSpPr>
          <p:cNvPr id="6" name="object 6"/>
          <p:cNvSpPr/>
          <p:nvPr/>
        </p:nvSpPr>
        <p:spPr>
          <a:xfrm>
            <a:off x="374650" y="7483138"/>
            <a:ext cx="19278600" cy="3581400"/>
          </a:xfrm>
          <a:custGeom>
            <a:avLst/>
            <a:gdLst/>
            <a:ahLst/>
            <a:cxnLst/>
            <a:rect l="l" t="t" r="r" b="b"/>
            <a:pathLst>
              <a:path w="19278600" h="3581400">
                <a:moveTo>
                  <a:pt x="19277595" y="96"/>
                </a:moveTo>
                <a:lnTo>
                  <a:pt x="-9" y="96"/>
                </a:lnTo>
                <a:lnTo>
                  <a:pt x="-9" y="3581406"/>
                </a:lnTo>
                <a:lnTo>
                  <a:pt x="19277595" y="3581406"/>
                </a:lnTo>
                <a:lnTo>
                  <a:pt x="19277595" y="96"/>
                </a:lnTo>
                <a:close/>
              </a:path>
            </a:pathLst>
          </a:custGeom>
          <a:solidFill>
            <a:srgbClr val="D99593"/>
          </a:solidFill>
        </p:spPr>
        <p:txBody>
          <a:bodyPr wrap="square" lIns="0" tIns="0" rIns="0" bIns="0" rtlCol="0"/>
          <a:lstStyle/>
          <a:p>
            <a:endParaRPr/>
          </a:p>
        </p:txBody>
      </p:sp>
      <p:sp>
        <p:nvSpPr>
          <p:cNvPr id="7" name="object 7"/>
          <p:cNvSpPr txBox="1"/>
          <p:nvPr/>
        </p:nvSpPr>
        <p:spPr>
          <a:xfrm>
            <a:off x="590483" y="7610409"/>
            <a:ext cx="18772505" cy="3226435"/>
          </a:xfrm>
          <a:prstGeom prst="rect">
            <a:avLst/>
          </a:prstGeom>
        </p:spPr>
        <p:txBody>
          <a:bodyPr vert="horz" wrap="square" lIns="0" tIns="12700" rIns="0" bIns="0" rtlCol="0">
            <a:spAutoFit/>
          </a:bodyPr>
          <a:lstStyle/>
          <a:p>
            <a:pPr marL="12700" marR="5080" algn="just">
              <a:lnSpc>
                <a:spcPct val="100000"/>
              </a:lnSpc>
              <a:spcBef>
                <a:spcPts val="100"/>
              </a:spcBef>
            </a:pPr>
            <a:r>
              <a:rPr sz="3000" dirty="0">
                <a:latin typeface="Times New Roman"/>
                <a:cs typeface="Times New Roman"/>
              </a:rPr>
              <a:t>Albania,</a:t>
            </a:r>
            <a:r>
              <a:rPr sz="3000" spc="475" dirty="0">
                <a:latin typeface="Times New Roman"/>
                <a:cs typeface="Times New Roman"/>
              </a:rPr>
              <a:t> </a:t>
            </a:r>
            <a:r>
              <a:rPr sz="3000" dirty="0">
                <a:latin typeface="Times New Roman"/>
                <a:cs typeface="Times New Roman"/>
              </a:rPr>
              <a:t>Angola,</a:t>
            </a:r>
            <a:r>
              <a:rPr sz="3000" spc="450" dirty="0">
                <a:latin typeface="Times New Roman"/>
                <a:cs typeface="Times New Roman"/>
              </a:rPr>
              <a:t> </a:t>
            </a:r>
            <a:r>
              <a:rPr sz="3000" dirty="0">
                <a:latin typeface="Times New Roman"/>
                <a:cs typeface="Times New Roman"/>
              </a:rPr>
              <a:t>Armenia,</a:t>
            </a:r>
            <a:r>
              <a:rPr sz="3000" spc="475" dirty="0">
                <a:latin typeface="Times New Roman"/>
                <a:cs typeface="Times New Roman"/>
              </a:rPr>
              <a:t> </a:t>
            </a:r>
            <a:r>
              <a:rPr sz="3000" dirty="0">
                <a:latin typeface="Times New Roman"/>
                <a:cs typeface="Times New Roman"/>
              </a:rPr>
              <a:t>Argentina,</a:t>
            </a:r>
            <a:r>
              <a:rPr sz="3000" spc="470" dirty="0">
                <a:latin typeface="Times New Roman"/>
                <a:cs typeface="Times New Roman"/>
              </a:rPr>
              <a:t> </a:t>
            </a:r>
            <a:r>
              <a:rPr sz="3000" dirty="0">
                <a:latin typeface="Times New Roman"/>
                <a:cs typeface="Times New Roman"/>
              </a:rPr>
              <a:t>Australia,</a:t>
            </a:r>
            <a:r>
              <a:rPr sz="3000" spc="465" dirty="0">
                <a:latin typeface="Times New Roman"/>
                <a:cs typeface="Times New Roman"/>
              </a:rPr>
              <a:t> </a:t>
            </a:r>
            <a:r>
              <a:rPr sz="3000" dirty="0">
                <a:latin typeface="Times New Roman"/>
                <a:cs typeface="Times New Roman"/>
              </a:rPr>
              <a:t>Azerbaijan,</a:t>
            </a:r>
            <a:r>
              <a:rPr sz="3000" spc="470" dirty="0">
                <a:latin typeface="Times New Roman"/>
                <a:cs typeface="Times New Roman"/>
              </a:rPr>
              <a:t> </a:t>
            </a:r>
            <a:r>
              <a:rPr sz="3000" dirty="0">
                <a:latin typeface="Times New Roman"/>
                <a:cs typeface="Times New Roman"/>
              </a:rPr>
              <a:t>Bangladesh,</a:t>
            </a:r>
            <a:r>
              <a:rPr sz="3000" spc="470" dirty="0">
                <a:latin typeface="Times New Roman"/>
                <a:cs typeface="Times New Roman"/>
              </a:rPr>
              <a:t> </a:t>
            </a:r>
            <a:r>
              <a:rPr sz="3000" dirty="0">
                <a:latin typeface="Times New Roman"/>
                <a:cs typeface="Times New Roman"/>
              </a:rPr>
              <a:t>Brazil,</a:t>
            </a:r>
            <a:r>
              <a:rPr sz="3000" spc="465" dirty="0">
                <a:latin typeface="Times New Roman"/>
                <a:cs typeface="Times New Roman"/>
              </a:rPr>
              <a:t> </a:t>
            </a:r>
            <a:r>
              <a:rPr sz="3000" dirty="0">
                <a:latin typeface="Times New Roman"/>
                <a:cs typeface="Times New Roman"/>
              </a:rPr>
              <a:t>Burundi,</a:t>
            </a:r>
            <a:r>
              <a:rPr sz="3000" spc="465" dirty="0">
                <a:latin typeface="Times New Roman"/>
                <a:cs typeface="Times New Roman"/>
              </a:rPr>
              <a:t> </a:t>
            </a:r>
            <a:r>
              <a:rPr sz="3000" dirty="0">
                <a:latin typeface="Times New Roman"/>
                <a:cs typeface="Times New Roman"/>
              </a:rPr>
              <a:t>Cameroon,</a:t>
            </a:r>
            <a:r>
              <a:rPr sz="3000" spc="470" dirty="0">
                <a:latin typeface="Times New Roman"/>
                <a:cs typeface="Times New Roman"/>
              </a:rPr>
              <a:t> </a:t>
            </a:r>
            <a:r>
              <a:rPr sz="3000" dirty="0">
                <a:latin typeface="Times New Roman"/>
                <a:cs typeface="Times New Roman"/>
              </a:rPr>
              <a:t>Canada,</a:t>
            </a:r>
            <a:r>
              <a:rPr sz="3000" spc="470" dirty="0">
                <a:latin typeface="Times New Roman"/>
                <a:cs typeface="Times New Roman"/>
              </a:rPr>
              <a:t> </a:t>
            </a:r>
            <a:r>
              <a:rPr sz="3000" spc="-20" dirty="0">
                <a:latin typeface="Times New Roman"/>
                <a:cs typeface="Times New Roman"/>
              </a:rPr>
              <a:t>Chad, </a:t>
            </a:r>
            <a:r>
              <a:rPr sz="3000" dirty="0">
                <a:latin typeface="Times New Roman"/>
                <a:cs typeface="Times New Roman"/>
              </a:rPr>
              <a:t>China,</a:t>
            </a:r>
            <a:r>
              <a:rPr sz="3000" spc="225" dirty="0">
                <a:latin typeface="Times New Roman"/>
                <a:cs typeface="Times New Roman"/>
              </a:rPr>
              <a:t> </a:t>
            </a:r>
            <a:r>
              <a:rPr sz="3000" dirty="0">
                <a:latin typeface="Times New Roman"/>
                <a:cs typeface="Times New Roman"/>
              </a:rPr>
              <a:t>Costa</a:t>
            </a:r>
            <a:r>
              <a:rPr sz="3000" spc="225" dirty="0">
                <a:latin typeface="Times New Roman"/>
                <a:cs typeface="Times New Roman"/>
              </a:rPr>
              <a:t> </a:t>
            </a:r>
            <a:r>
              <a:rPr sz="3000" dirty="0">
                <a:latin typeface="Times New Roman"/>
                <a:cs typeface="Times New Roman"/>
              </a:rPr>
              <a:t>Rica,</a:t>
            </a:r>
            <a:r>
              <a:rPr sz="3000" spc="235" dirty="0">
                <a:latin typeface="Times New Roman"/>
                <a:cs typeface="Times New Roman"/>
              </a:rPr>
              <a:t> </a:t>
            </a:r>
            <a:r>
              <a:rPr sz="3000" dirty="0">
                <a:latin typeface="Times New Roman"/>
                <a:cs typeface="Times New Roman"/>
              </a:rPr>
              <a:t>Croatia,</a:t>
            </a:r>
            <a:r>
              <a:rPr sz="3000" spc="220" dirty="0">
                <a:latin typeface="Times New Roman"/>
                <a:cs typeface="Times New Roman"/>
              </a:rPr>
              <a:t> </a:t>
            </a:r>
            <a:r>
              <a:rPr sz="3000" dirty="0">
                <a:latin typeface="Times New Roman"/>
                <a:cs typeface="Times New Roman"/>
              </a:rPr>
              <a:t>Cyprus,</a:t>
            </a:r>
            <a:r>
              <a:rPr sz="3000" spc="220" dirty="0">
                <a:latin typeface="Times New Roman"/>
                <a:cs typeface="Times New Roman"/>
              </a:rPr>
              <a:t> </a:t>
            </a:r>
            <a:r>
              <a:rPr sz="3000" dirty="0">
                <a:latin typeface="Times New Roman"/>
                <a:cs typeface="Times New Roman"/>
              </a:rPr>
              <a:t>Czech</a:t>
            </a:r>
            <a:r>
              <a:rPr sz="3000" spc="225" dirty="0">
                <a:latin typeface="Times New Roman"/>
                <a:cs typeface="Times New Roman"/>
              </a:rPr>
              <a:t> </a:t>
            </a:r>
            <a:r>
              <a:rPr sz="3000" dirty="0">
                <a:latin typeface="Times New Roman"/>
                <a:cs typeface="Times New Roman"/>
              </a:rPr>
              <a:t>Republic,</a:t>
            </a:r>
            <a:r>
              <a:rPr sz="3000" spc="229" dirty="0">
                <a:latin typeface="Times New Roman"/>
                <a:cs typeface="Times New Roman"/>
              </a:rPr>
              <a:t> </a:t>
            </a:r>
            <a:r>
              <a:rPr sz="3000" dirty="0">
                <a:latin typeface="Times New Roman"/>
                <a:cs typeface="Times New Roman"/>
              </a:rPr>
              <a:t>Colombia,</a:t>
            </a:r>
            <a:r>
              <a:rPr sz="3000" spc="240" dirty="0">
                <a:latin typeface="Times New Roman"/>
                <a:cs typeface="Times New Roman"/>
              </a:rPr>
              <a:t> </a:t>
            </a:r>
            <a:r>
              <a:rPr sz="3000" dirty="0">
                <a:latin typeface="Times New Roman"/>
                <a:cs typeface="Times New Roman"/>
              </a:rPr>
              <a:t>Ecuador,</a:t>
            </a:r>
            <a:r>
              <a:rPr sz="3000" spc="229" dirty="0">
                <a:latin typeface="Times New Roman"/>
                <a:cs typeface="Times New Roman"/>
              </a:rPr>
              <a:t> </a:t>
            </a:r>
            <a:r>
              <a:rPr sz="3000" dirty="0">
                <a:latin typeface="Times New Roman"/>
                <a:cs typeface="Times New Roman"/>
              </a:rPr>
              <a:t>Egypt,</a:t>
            </a:r>
            <a:r>
              <a:rPr sz="3000" spc="229" dirty="0">
                <a:latin typeface="Times New Roman"/>
                <a:cs typeface="Times New Roman"/>
              </a:rPr>
              <a:t> </a:t>
            </a:r>
            <a:r>
              <a:rPr sz="3000" dirty="0">
                <a:latin typeface="Times New Roman"/>
                <a:cs typeface="Times New Roman"/>
              </a:rPr>
              <a:t>Ghana,</a:t>
            </a:r>
            <a:r>
              <a:rPr sz="3000" spc="225" dirty="0">
                <a:latin typeface="Times New Roman"/>
                <a:cs typeface="Times New Roman"/>
              </a:rPr>
              <a:t> </a:t>
            </a:r>
            <a:r>
              <a:rPr sz="3000" dirty="0">
                <a:latin typeface="Times New Roman"/>
                <a:cs typeface="Times New Roman"/>
              </a:rPr>
              <a:t>Germany,</a:t>
            </a:r>
            <a:r>
              <a:rPr sz="3000" spc="225" dirty="0">
                <a:latin typeface="Times New Roman"/>
                <a:cs typeface="Times New Roman"/>
              </a:rPr>
              <a:t> </a:t>
            </a:r>
            <a:r>
              <a:rPr sz="3000" dirty="0">
                <a:latin typeface="Times New Roman"/>
                <a:cs typeface="Times New Roman"/>
              </a:rPr>
              <a:t>Greece,</a:t>
            </a:r>
            <a:r>
              <a:rPr sz="3000" spc="235" dirty="0">
                <a:latin typeface="Times New Roman"/>
                <a:cs typeface="Times New Roman"/>
              </a:rPr>
              <a:t> </a:t>
            </a:r>
            <a:r>
              <a:rPr sz="3000" spc="-10" dirty="0">
                <a:latin typeface="Times New Roman"/>
                <a:cs typeface="Times New Roman"/>
              </a:rPr>
              <a:t>Guatemala, </a:t>
            </a:r>
            <a:r>
              <a:rPr sz="3000" dirty="0">
                <a:latin typeface="Times New Roman"/>
                <a:cs typeface="Times New Roman"/>
              </a:rPr>
              <a:t>Hong</a:t>
            </a:r>
            <a:r>
              <a:rPr sz="3000" spc="-45" dirty="0">
                <a:latin typeface="Times New Roman"/>
                <a:cs typeface="Times New Roman"/>
              </a:rPr>
              <a:t> </a:t>
            </a:r>
            <a:r>
              <a:rPr sz="3000" dirty="0">
                <a:latin typeface="Times New Roman"/>
                <a:cs typeface="Times New Roman"/>
              </a:rPr>
              <a:t>Kong,</a:t>
            </a:r>
            <a:r>
              <a:rPr sz="3000" spc="-55" dirty="0">
                <a:latin typeface="Times New Roman"/>
                <a:cs typeface="Times New Roman"/>
              </a:rPr>
              <a:t> </a:t>
            </a:r>
            <a:r>
              <a:rPr sz="3000" dirty="0">
                <a:latin typeface="Times New Roman"/>
                <a:cs typeface="Times New Roman"/>
              </a:rPr>
              <a:t>Hungary,</a:t>
            </a:r>
            <a:r>
              <a:rPr sz="3000" spc="-35" dirty="0">
                <a:latin typeface="Times New Roman"/>
                <a:cs typeface="Times New Roman"/>
              </a:rPr>
              <a:t> </a:t>
            </a:r>
            <a:r>
              <a:rPr sz="3000" dirty="0">
                <a:latin typeface="Times New Roman"/>
                <a:cs typeface="Times New Roman"/>
              </a:rPr>
              <a:t>India,</a:t>
            </a:r>
            <a:r>
              <a:rPr sz="3000" spc="-30" dirty="0">
                <a:latin typeface="Times New Roman"/>
                <a:cs typeface="Times New Roman"/>
              </a:rPr>
              <a:t> </a:t>
            </a:r>
            <a:r>
              <a:rPr sz="3000" dirty="0">
                <a:latin typeface="Times New Roman"/>
                <a:cs typeface="Times New Roman"/>
              </a:rPr>
              <a:t>Italy,</a:t>
            </a:r>
            <a:r>
              <a:rPr sz="3000" spc="-40" dirty="0">
                <a:latin typeface="Times New Roman"/>
                <a:cs typeface="Times New Roman"/>
              </a:rPr>
              <a:t> </a:t>
            </a:r>
            <a:r>
              <a:rPr sz="3000" dirty="0">
                <a:latin typeface="Times New Roman"/>
                <a:cs typeface="Times New Roman"/>
              </a:rPr>
              <a:t>Israel,</a:t>
            </a:r>
            <a:r>
              <a:rPr sz="3000" spc="-35" dirty="0">
                <a:latin typeface="Times New Roman"/>
                <a:cs typeface="Times New Roman"/>
              </a:rPr>
              <a:t> </a:t>
            </a:r>
            <a:r>
              <a:rPr sz="3000" dirty="0">
                <a:latin typeface="Times New Roman"/>
                <a:cs typeface="Times New Roman"/>
              </a:rPr>
              <a:t>Ireland,</a:t>
            </a:r>
            <a:r>
              <a:rPr sz="3000" spc="-30" dirty="0">
                <a:latin typeface="Times New Roman"/>
                <a:cs typeface="Times New Roman"/>
              </a:rPr>
              <a:t> </a:t>
            </a:r>
            <a:r>
              <a:rPr sz="3000" dirty="0">
                <a:latin typeface="Times New Roman"/>
                <a:cs typeface="Times New Roman"/>
              </a:rPr>
              <a:t>Japan,</a:t>
            </a:r>
            <a:r>
              <a:rPr sz="3000" spc="-45" dirty="0">
                <a:latin typeface="Times New Roman"/>
                <a:cs typeface="Times New Roman"/>
              </a:rPr>
              <a:t> </a:t>
            </a:r>
            <a:r>
              <a:rPr sz="3000" dirty="0">
                <a:latin typeface="Times New Roman"/>
                <a:cs typeface="Times New Roman"/>
              </a:rPr>
              <a:t>Kazakhstan,</a:t>
            </a:r>
            <a:r>
              <a:rPr sz="3000" spc="-30" dirty="0">
                <a:latin typeface="Times New Roman"/>
                <a:cs typeface="Times New Roman"/>
              </a:rPr>
              <a:t> </a:t>
            </a:r>
            <a:r>
              <a:rPr sz="3000" dirty="0">
                <a:latin typeface="Times New Roman"/>
                <a:cs typeface="Times New Roman"/>
              </a:rPr>
              <a:t>Kenya,</a:t>
            </a:r>
            <a:r>
              <a:rPr sz="3000" spc="-40" dirty="0">
                <a:latin typeface="Times New Roman"/>
                <a:cs typeface="Times New Roman"/>
              </a:rPr>
              <a:t> </a:t>
            </a:r>
            <a:r>
              <a:rPr sz="3000" dirty="0">
                <a:latin typeface="Times New Roman"/>
                <a:cs typeface="Times New Roman"/>
              </a:rPr>
              <a:t>Kyrgyzstan,</a:t>
            </a:r>
            <a:r>
              <a:rPr sz="3000" spc="-40" dirty="0">
                <a:latin typeface="Times New Roman"/>
                <a:cs typeface="Times New Roman"/>
              </a:rPr>
              <a:t> </a:t>
            </a:r>
            <a:r>
              <a:rPr sz="3000" dirty="0">
                <a:latin typeface="Times New Roman"/>
                <a:cs typeface="Times New Roman"/>
              </a:rPr>
              <a:t>Lesotho,</a:t>
            </a:r>
            <a:r>
              <a:rPr sz="3000" spc="-25" dirty="0">
                <a:latin typeface="Times New Roman"/>
                <a:cs typeface="Times New Roman"/>
              </a:rPr>
              <a:t> </a:t>
            </a:r>
            <a:r>
              <a:rPr sz="3000" dirty="0">
                <a:latin typeface="Times New Roman"/>
                <a:cs typeface="Times New Roman"/>
              </a:rPr>
              <a:t>Luxembourg,</a:t>
            </a:r>
            <a:r>
              <a:rPr sz="3000" spc="-35" dirty="0">
                <a:latin typeface="Times New Roman"/>
                <a:cs typeface="Times New Roman"/>
              </a:rPr>
              <a:t> </a:t>
            </a:r>
            <a:r>
              <a:rPr sz="3000" spc="-10" dirty="0">
                <a:latin typeface="Times New Roman"/>
                <a:cs typeface="Times New Roman"/>
              </a:rPr>
              <a:t>Malawi, </a:t>
            </a:r>
            <a:r>
              <a:rPr sz="3000" dirty="0">
                <a:latin typeface="Times New Roman"/>
                <a:cs typeface="Times New Roman"/>
              </a:rPr>
              <a:t>Malaysia,</a:t>
            </a:r>
            <a:r>
              <a:rPr sz="3000" spc="415" dirty="0">
                <a:latin typeface="Times New Roman"/>
                <a:cs typeface="Times New Roman"/>
              </a:rPr>
              <a:t> </a:t>
            </a:r>
            <a:r>
              <a:rPr sz="3000" dirty="0">
                <a:latin typeface="Times New Roman"/>
                <a:cs typeface="Times New Roman"/>
              </a:rPr>
              <a:t>Mexico,</a:t>
            </a:r>
            <a:r>
              <a:rPr sz="3000" spc="405" dirty="0">
                <a:latin typeface="Times New Roman"/>
                <a:cs typeface="Times New Roman"/>
              </a:rPr>
              <a:t> </a:t>
            </a:r>
            <a:r>
              <a:rPr sz="3000" dirty="0">
                <a:latin typeface="Times New Roman"/>
                <a:cs typeface="Times New Roman"/>
              </a:rPr>
              <a:t>Moldova,</a:t>
            </a:r>
            <a:r>
              <a:rPr sz="3000" spc="400" dirty="0">
                <a:latin typeface="Times New Roman"/>
                <a:cs typeface="Times New Roman"/>
              </a:rPr>
              <a:t> </a:t>
            </a:r>
            <a:r>
              <a:rPr sz="3000" dirty="0">
                <a:latin typeface="Times New Roman"/>
                <a:cs typeface="Times New Roman"/>
              </a:rPr>
              <a:t>Monaco,</a:t>
            </a:r>
            <a:r>
              <a:rPr sz="3000" spc="409" dirty="0">
                <a:latin typeface="Times New Roman"/>
                <a:cs typeface="Times New Roman"/>
              </a:rPr>
              <a:t> </a:t>
            </a:r>
            <a:r>
              <a:rPr sz="3000" dirty="0">
                <a:latin typeface="Times New Roman"/>
                <a:cs typeface="Times New Roman"/>
              </a:rPr>
              <a:t>Montenegro,</a:t>
            </a:r>
            <a:r>
              <a:rPr sz="3000" spc="405" dirty="0">
                <a:latin typeface="Times New Roman"/>
                <a:cs typeface="Times New Roman"/>
              </a:rPr>
              <a:t> </a:t>
            </a:r>
            <a:r>
              <a:rPr sz="3000" dirty="0">
                <a:latin typeface="Times New Roman"/>
                <a:cs typeface="Times New Roman"/>
              </a:rPr>
              <a:t>Morocco,</a:t>
            </a:r>
            <a:r>
              <a:rPr sz="3000" spc="405" dirty="0">
                <a:latin typeface="Times New Roman"/>
                <a:cs typeface="Times New Roman"/>
              </a:rPr>
              <a:t> </a:t>
            </a:r>
            <a:r>
              <a:rPr sz="3000" dirty="0">
                <a:latin typeface="Times New Roman"/>
                <a:cs typeface="Times New Roman"/>
              </a:rPr>
              <a:t>Mozambique,</a:t>
            </a:r>
            <a:r>
              <a:rPr sz="3000" spc="415" dirty="0">
                <a:latin typeface="Times New Roman"/>
                <a:cs typeface="Times New Roman"/>
              </a:rPr>
              <a:t> </a:t>
            </a:r>
            <a:r>
              <a:rPr sz="3000" dirty="0">
                <a:latin typeface="Times New Roman"/>
                <a:cs typeface="Times New Roman"/>
              </a:rPr>
              <a:t>Malta,</a:t>
            </a:r>
            <a:r>
              <a:rPr sz="3000" spc="405" dirty="0">
                <a:latin typeface="Times New Roman"/>
                <a:cs typeface="Times New Roman"/>
              </a:rPr>
              <a:t> </a:t>
            </a:r>
            <a:r>
              <a:rPr sz="3000" dirty="0">
                <a:latin typeface="Times New Roman"/>
                <a:cs typeface="Times New Roman"/>
              </a:rPr>
              <a:t>Netherlands,</a:t>
            </a:r>
            <a:r>
              <a:rPr sz="3000" spc="395" dirty="0">
                <a:latin typeface="Times New Roman"/>
                <a:cs typeface="Times New Roman"/>
              </a:rPr>
              <a:t> </a:t>
            </a:r>
            <a:r>
              <a:rPr sz="3000" dirty="0">
                <a:latin typeface="Times New Roman"/>
                <a:cs typeface="Times New Roman"/>
              </a:rPr>
              <a:t>Nigeria,</a:t>
            </a:r>
            <a:r>
              <a:rPr sz="3000" spc="405" dirty="0">
                <a:latin typeface="Times New Roman"/>
                <a:cs typeface="Times New Roman"/>
              </a:rPr>
              <a:t> </a:t>
            </a:r>
            <a:r>
              <a:rPr sz="3000" dirty="0">
                <a:latin typeface="Times New Roman"/>
                <a:cs typeface="Times New Roman"/>
              </a:rPr>
              <a:t>Nepal,</a:t>
            </a:r>
            <a:r>
              <a:rPr sz="3000" spc="405" dirty="0">
                <a:latin typeface="Times New Roman"/>
                <a:cs typeface="Times New Roman"/>
              </a:rPr>
              <a:t> </a:t>
            </a:r>
            <a:r>
              <a:rPr sz="3000" spc="-25" dirty="0">
                <a:latin typeface="Times New Roman"/>
                <a:cs typeface="Times New Roman"/>
              </a:rPr>
              <a:t>New </a:t>
            </a:r>
            <a:r>
              <a:rPr sz="3000" dirty="0">
                <a:latin typeface="Times New Roman"/>
                <a:cs typeface="Times New Roman"/>
              </a:rPr>
              <a:t>Zealand,</a:t>
            </a:r>
            <a:r>
              <a:rPr sz="3000" spc="50" dirty="0">
                <a:latin typeface="Times New Roman"/>
                <a:cs typeface="Times New Roman"/>
              </a:rPr>
              <a:t>  </a:t>
            </a:r>
            <a:r>
              <a:rPr sz="3000" dirty="0">
                <a:latin typeface="Times New Roman"/>
                <a:cs typeface="Times New Roman"/>
              </a:rPr>
              <a:t>North</a:t>
            </a:r>
            <a:r>
              <a:rPr sz="3000" spc="45" dirty="0">
                <a:latin typeface="Times New Roman"/>
                <a:cs typeface="Times New Roman"/>
              </a:rPr>
              <a:t>  </a:t>
            </a:r>
            <a:r>
              <a:rPr sz="3000" dirty="0">
                <a:latin typeface="Times New Roman"/>
                <a:cs typeface="Times New Roman"/>
              </a:rPr>
              <a:t>Macedonia,</a:t>
            </a:r>
            <a:r>
              <a:rPr sz="3000" spc="55" dirty="0">
                <a:latin typeface="Times New Roman"/>
                <a:cs typeface="Times New Roman"/>
              </a:rPr>
              <a:t>  </a:t>
            </a:r>
            <a:r>
              <a:rPr sz="3000" dirty="0">
                <a:latin typeface="Times New Roman"/>
                <a:cs typeface="Times New Roman"/>
              </a:rPr>
              <a:t>Norway,</a:t>
            </a:r>
            <a:r>
              <a:rPr sz="3000" spc="50" dirty="0">
                <a:latin typeface="Times New Roman"/>
                <a:cs typeface="Times New Roman"/>
              </a:rPr>
              <a:t>  </a:t>
            </a:r>
            <a:r>
              <a:rPr sz="3000" dirty="0">
                <a:latin typeface="Times New Roman"/>
                <a:cs typeface="Times New Roman"/>
              </a:rPr>
              <a:t>Paraguay,</a:t>
            </a:r>
            <a:r>
              <a:rPr sz="3000" spc="55" dirty="0">
                <a:latin typeface="Times New Roman"/>
                <a:cs typeface="Times New Roman"/>
              </a:rPr>
              <a:t>  </a:t>
            </a:r>
            <a:r>
              <a:rPr sz="3000" dirty="0">
                <a:latin typeface="Times New Roman"/>
                <a:cs typeface="Times New Roman"/>
              </a:rPr>
              <a:t>Portugal,</a:t>
            </a:r>
            <a:r>
              <a:rPr sz="3000" spc="55" dirty="0">
                <a:latin typeface="Times New Roman"/>
                <a:cs typeface="Times New Roman"/>
              </a:rPr>
              <a:t>  </a:t>
            </a:r>
            <a:r>
              <a:rPr sz="3000" dirty="0">
                <a:latin typeface="Times New Roman"/>
                <a:cs typeface="Times New Roman"/>
              </a:rPr>
              <a:t>Peru,</a:t>
            </a:r>
            <a:r>
              <a:rPr sz="3000" spc="50" dirty="0">
                <a:latin typeface="Times New Roman"/>
                <a:cs typeface="Times New Roman"/>
              </a:rPr>
              <a:t>  </a:t>
            </a:r>
            <a:r>
              <a:rPr sz="3000" dirty="0">
                <a:latin typeface="Times New Roman"/>
                <a:cs typeface="Times New Roman"/>
              </a:rPr>
              <a:t>Puerto</a:t>
            </a:r>
            <a:r>
              <a:rPr sz="3000" spc="50" dirty="0">
                <a:latin typeface="Times New Roman"/>
                <a:cs typeface="Times New Roman"/>
              </a:rPr>
              <a:t>  </a:t>
            </a:r>
            <a:r>
              <a:rPr sz="3000" dirty="0">
                <a:latin typeface="Times New Roman"/>
                <a:cs typeface="Times New Roman"/>
              </a:rPr>
              <a:t>Rico,</a:t>
            </a:r>
            <a:r>
              <a:rPr sz="3000" spc="50" dirty="0">
                <a:latin typeface="Times New Roman"/>
                <a:cs typeface="Times New Roman"/>
              </a:rPr>
              <a:t>  </a:t>
            </a:r>
            <a:r>
              <a:rPr sz="3000" dirty="0">
                <a:latin typeface="Times New Roman"/>
                <a:cs typeface="Times New Roman"/>
              </a:rPr>
              <a:t>Philippines,</a:t>
            </a:r>
            <a:r>
              <a:rPr sz="3000" spc="50" dirty="0">
                <a:latin typeface="Times New Roman"/>
                <a:cs typeface="Times New Roman"/>
              </a:rPr>
              <a:t>  </a:t>
            </a:r>
            <a:r>
              <a:rPr sz="3000" dirty="0">
                <a:latin typeface="Times New Roman"/>
                <a:cs typeface="Times New Roman"/>
              </a:rPr>
              <a:t>Qatar,</a:t>
            </a:r>
            <a:r>
              <a:rPr sz="3000" spc="55" dirty="0">
                <a:latin typeface="Times New Roman"/>
                <a:cs typeface="Times New Roman"/>
              </a:rPr>
              <a:t>  </a:t>
            </a:r>
            <a:r>
              <a:rPr sz="3000" dirty="0">
                <a:latin typeface="Times New Roman"/>
                <a:cs typeface="Times New Roman"/>
              </a:rPr>
              <a:t>Romania,</a:t>
            </a:r>
            <a:r>
              <a:rPr sz="3000" spc="55" dirty="0">
                <a:latin typeface="Times New Roman"/>
                <a:cs typeface="Times New Roman"/>
              </a:rPr>
              <a:t>  </a:t>
            </a:r>
            <a:r>
              <a:rPr sz="3000" spc="-10" dirty="0">
                <a:latin typeface="Times New Roman"/>
                <a:cs typeface="Times New Roman"/>
              </a:rPr>
              <a:t>Russia, </a:t>
            </a:r>
            <a:r>
              <a:rPr sz="3000" dirty="0">
                <a:latin typeface="Times New Roman"/>
                <a:cs typeface="Times New Roman"/>
              </a:rPr>
              <a:t>Rwanda,</a:t>
            </a:r>
            <a:r>
              <a:rPr sz="3000" spc="80" dirty="0">
                <a:latin typeface="Times New Roman"/>
                <a:cs typeface="Times New Roman"/>
              </a:rPr>
              <a:t> </a:t>
            </a:r>
            <a:r>
              <a:rPr sz="3000" dirty="0">
                <a:latin typeface="Times New Roman"/>
                <a:cs typeface="Times New Roman"/>
              </a:rPr>
              <a:t>Serbia,</a:t>
            </a:r>
            <a:r>
              <a:rPr sz="3000" spc="90" dirty="0">
                <a:latin typeface="Times New Roman"/>
                <a:cs typeface="Times New Roman"/>
              </a:rPr>
              <a:t> </a:t>
            </a:r>
            <a:r>
              <a:rPr sz="3000" dirty="0">
                <a:latin typeface="Times New Roman"/>
                <a:cs typeface="Times New Roman"/>
              </a:rPr>
              <a:t>Singapore,</a:t>
            </a:r>
            <a:r>
              <a:rPr sz="3000" spc="90" dirty="0">
                <a:latin typeface="Times New Roman"/>
                <a:cs typeface="Times New Roman"/>
              </a:rPr>
              <a:t> </a:t>
            </a:r>
            <a:r>
              <a:rPr sz="3000" dirty="0">
                <a:latin typeface="Times New Roman"/>
                <a:cs typeface="Times New Roman"/>
              </a:rPr>
              <a:t>Slovenia,</a:t>
            </a:r>
            <a:r>
              <a:rPr sz="3000" spc="95" dirty="0">
                <a:latin typeface="Times New Roman"/>
                <a:cs typeface="Times New Roman"/>
              </a:rPr>
              <a:t> </a:t>
            </a:r>
            <a:r>
              <a:rPr sz="3000" dirty="0">
                <a:latin typeface="Times New Roman"/>
                <a:cs typeface="Times New Roman"/>
              </a:rPr>
              <a:t>Spain,</a:t>
            </a:r>
            <a:r>
              <a:rPr sz="3000" spc="80" dirty="0">
                <a:latin typeface="Times New Roman"/>
                <a:cs typeface="Times New Roman"/>
              </a:rPr>
              <a:t> </a:t>
            </a:r>
            <a:r>
              <a:rPr sz="3000" dirty="0">
                <a:latin typeface="Times New Roman"/>
                <a:cs typeface="Times New Roman"/>
              </a:rPr>
              <a:t>South</a:t>
            </a:r>
            <a:r>
              <a:rPr sz="3000" spc="75" dirty="0">
                <a:latin typeface="Times New Roman"/>
                <a:cs typeface="Times New Roman"/>
              </a:rPr>
              <a:t> </a:t>
            </a:r>
            <a:r>
              <a:rPr sz="3000" dirty="0">
                <a:latin typeface="Times New Roman"/>
                <a:cs typeface="Times New Roman"/>
              </a:rPr>
              <a:t>Africa,</a:t>
            </a:r>
            <a:r>
              <a:rPr sz="3000" spc="95" dirty="0">
                <a:latin typeface="Times New Roman"/>
                <a:cs typeface="Times New Roman"/>
              </a:rPr>
              <a:t> </a:t>
            </a:r>
            <a:r>
              <a:rPr sz="3000" dirty="0">
                <a:latin typeface="Times New Roman"/>
                <a:cs typeface="Times New Roman"/>
              </a:rPr>
              <a:t>South</a:t>
            </a:r>
            <a:r>
              <a:rPr sz="3000" spc="75" dirty="0">
                <a:latin typeface="Times New Roman"/>
                <a:cs typeface="Times New Roman"/>
              </a:rPr>
              <a:t> </a:t>
            </a:r>
            <a:r>
              <a:rPr sz="3000" dirty="0">
                <a:latin typeface="Times New Roman"/>
                <a:cs typeface="Times New Roman"/>
              </a:rPr>
              <a:t>Korea,</a:t>
            </a:r>
            <a:r>
              <a:rPr sz="3000" spc="90" dirty="0">
                <a:latin typeface="Times New Roman"/>
                <a:cs typeface="Times New Roman"/>
              </a:rPr>
              <a:t> </a:t>
            </a:r>
            <a:r>
              <a:rPr sz="3000" dirty="0">
                <a:latin typeface="Times New Roman"/>
                <a:cs typeface="Times New Roman"/>
              </a:rPr>
              <a:t>Suriname,</a:t>
            </a:r>
            <a:r>
              <a:rPr sz="3000" spc="100" dirty="0">
                <a:latin typeface="Times New Roman"/>
                <a:cs typeface="Times New Roman"/>
              </a:rPr>
              <a:t> </a:t>
            </a:r>
            <a:r>
              <a:rPr sz="3000" dirty="0">
                <a:latin typeface="Times New Roman"/>
                <a:cs typeface="Times New Roman"/>
              </a:rPr>
              <a:t>Sweden,</a:t>
            </a:r>
            <a:r>
              <a:rPr sz="3000" spc="95" dirty="0">
                <a:latin typeface="Times New Roman"/>
                <a:cs typeface="Times New Roman"/>
              </a:rPr>
              <a:t> </a:t>
            </a:r>
            <a:r>
              <a:rPr sz="3000" dirty="0">
                <a:latin typeface="Times New Roman"/>
                <a:cs typeface="Times New Roman"/>
              </a:rPr>
              <a:t>Switzerland,</a:t>
            </a:r>
            <a:r>
              <a:rPr sz="3000" spc="100" dirty="0">
                <a:latin typeface="Times New Roman"/>
                <a:cs typeface="Times New Roman"/>
              </a:rPr>
              <a:t> </a:t>
            </a:r>
            <a:r>
              <a:rPr sz="3000" dirty="0">
                <a:latin typeface="Times New Roman"/>
                <a:cs typeface="Times New Roman"/>
              </a:rPr>
              <a:t>Syria,</a:t>
            </a:r>
            <a:r>
              <a:rPr sz="3000" spc="85" dirty="0">
                <a:latin typeface="Times New Roman"/>
                <a:cs typeface="Times New Roman"/>
              </a:rPr>
              <a:t> </a:t>
            </a:r>
            <a:r>
              <a:rPr sz="3000" spc="-10" dirty="0">
                <a:latin typeface="Times New Roman"/>
                <a:cs typeface="Times New Roman"/>
              </a:rPr>
              <a:t>Tunisia, </a:t>
            </a:r>
            <a:r>
              <a:rPr sz="3000" dirty="0">
                <a:latin typeface="Times New Roman"/>
                <a:cs typeface="Times New Roman"/>
              </a:rPr>
              <a:t>Turkey,</a:t>
            </a:r>
            <a:r>
              <a:rPr sz="3000" spc="-60" dirty="0">
                <a:latin typeface="Times New Roman"/>
                <a:cs typeface="Times New Roman"/>
              </a:rPr>
              <a:t> </a:t>
            </a:r>
            <a:r>
              <a:rPr sz="3000" dirty="0">
                <a:latin typeface="Times New Roman"/>
                <a:cs typeface="Times New Roman"/>
              </a:rPr>
              <a:t>Uganda,</a:t>
            </a:r>
            <a:r>
              <a:rPr sz="3000" spc="-70" dirty="0">
                <a:latin typeface="Times New Roman"/>
                <a:cs typeface="Times New Roman"/>
              </a:rPr>
              <a:t> </a:t>
            </a:r>
            <a:r>
              <a:rPr sz="3000" dirty="0">
                <a:latin typeface="Times New Roman"/>
                <a:cs typeface="Times New Roman"/>
              </a:rPr>
              <a:t>Ukraine,</a:t>
            </a:r>
            <a:r>
              <a:rPr sz="3000" spc="-70" dirty="0">
                <a:latin typeface="Times New Roman"/>
                <a:cs typeface="Times New Roman"/>
              </a:rPr>
              <a:t> </a:t>
            </a:r>
            <a:r>
              <a:rPr sz="3000" dirty="0">
                <a:latin typeface="Times New Roman"/>
                <a:cs typeface="Times New Roman"/>
              </a:rPr>
              <a:t>UK,</a:t>
            </a:r>
            <a:r>
              <a:rPr sz="3000" spc="-85" dirty="0">
                <a:latin typeface="Times New Roman"/>
                <a:cs typeface="Times New Roman"/>
              </a:rPr>
              <a:t> </a:t>
            </a:r>
            <a:r>
              <a:rPr sz="3000" dirty="0">
                <a:latin typeface="Times New Roman"/>
                <a:cs typeface="Times New Roman"/>
              </a:rPr>
              <a:t>Uruguay,</a:t>
            </a:r>
            <a:r>
              <a:rPr sz="3000" spc="-75" dirty="0">
                <a:latin typeface="Times New Roman"/>
                <a:cs typeface="Times New Roman"/>
              </a:rPr>
              <a:t> </a:t>
            </a:r>
            <a:r>
              <a:rPr sz="3000" dirty="0">
                <a:latin typeface="Times New Roman"/>
                <a:cs typeface="Times New Roman"/>
              </a:rPr>
              <a:t>Venezuela,</a:t>
            </a:r>
            <a:r>
              <a:rPr sz="3000" spc="-50" dirty="0">
                <a:latin typeface="Times New Roman"/>
                <a:cs typeface="Times New Roman"/>
              </a:rPr>
              <a:t> </a:t>
            </a:r>
            <a:r>
              <a:rPr sz="3000" dirty="0">
                <a:latin typeface="Times New Roman"/>
                <a:cs typeface="Times New Roman"/>
              </a:rPr>
              <a:t>Vietnam,</a:t>
            </a:r>
            <a:r>
              <a:rPr sz="3000" spc="-35" dirty="0">
                <a:latin typeface="Times New Roman"/>
                <a:cs typeface="Times New Roman"/>
              </a:rPr>
              <a:t> </a:t>
            </a:r>
            <a:r>
              <a:rPr sz="3000" dirty="0">
                <a:latin typeface="Times New Roman"/>
                <a:cs typeface="Times New Roman"/>
              </a:rPr>
              <a:t>Virgin</a:t>
            </a:r>
            <a:r>
              <a:rPr sz="3000" spc="-70" dirty="0">
                <a:latin typeface="Times New Roman"/>
                <a:cs typeface="Times New Roman"/>
              </a:rPr>
              <a:t> </a:t>
            </a:r>
            <a:r>
              <a:rPr sz="3000" dirty="0">
                <a:latin typeface="Times New Roman"/>
                <a:cs typeface="Times New Roman"/>
              </a:rPr>
              <a:t>Islands</a:t>
            </a:r>
            <a:r>
              <a:rPr sz="3000" spc="-60" dirty="0">
                <a:latin typeface="Times New Roman"/>
                <a:cs typeface="Times New Roman"/>
              </a:rPr>
              <a:t> </a:t>
            </a:r>
            <a:r>
              <a:rPr sz="3000" dirty="0">
                <a:latin typeface="Times New Roman"/>
                <a:cs typeface="Times New Roman"/>
              </a:rPr>
              <a:t>(US),</a:t>
            </a:r>
            <a:r>
              <a:rPr sz="3000" spc="-85" dirty="0">
                <a:latin typeface="Times New Roman"/>
                <a:cs typeface="Times New Roman"/>
              </a:rPr>
              <a:t> </a:t>
            </a:r>
            <a:r>
              <a:rPr sz="3000" dirty="0">
                <a:latin typeface="Times New Roman"/>
                <a:cs typeface="Times New Roman"/>
              </a:rPr>
              <a:t>UAE,</a:t>
            </a:r>
            <a:r>
              <a:rPr sz="3000" spc="-85" dirty="0">
                <a:latin typeface="Times New Roman"/>
                <a:cs typeface="Times New Roman"/>
              </a:rPr>
              <a:t> </a:t>
            </a:r>
            <a:r>
              <a:rPr sz="3000" dirty="0">
                <a:latin typeface="Times New Roman"/>
                <a:cs typeface="Times New Roman"/>
              </a:rPr>
              <a:t>USA,</a:t>
            </a:r>
            <a:r>
              <a:rPr sz="3000" spc="-95" dirty="0">
                <a:latin typeface="Times New Roman"/>
                <a:cs typeface="Times New Roman"/>
              </a:rPr>
              <a:t> </a:t>
            </a:r>
            <a:r>
              <a:rPr sz="3000" dirty="0">
                <a:latin typeface="Times New Roman"/>
                <a:cs typeface="Times New Roman"/>
              </a:rPr>
              <a:t>Uzbekistan,</a:t>
            </a:r>
            <a:r>
              <a:rPr sz="3000" spc="-60" dirty="0">
                <a:latin typeface="Times New Roman"/>
                <a:cs typeface="Times New Roman"/>
              </a:rPr>
              <a:t> </a:t>
            </a:r>
            <a:r>
              <a:rPr sz="3000" spc="95" dirty="0">
                <a:latin typeface="Times New Roman"/>
                <a:cs typeface="Times New Roman"/>
              </a:rPr>
              <a:t>Zi</a:t>
            </a:r>
            <a:r>
              <a:rPr sz="3000" spc="80" dirty="0">
                <a:latin typeface="Times New Roman"/>
                <a:cs typeface="Times New Roman"/>
              </a:rPr>
              <a:t>m</a:t>
            </a:r>
            <a:r>
              <a:rPr sz="3000" spc="95" dirty="0">
                <a:latin typeface="Times New Roman"/>
                <a:cs typeface="Times New Roman"/>
              </a:rPr>
              <a:t>babw</a:t>
            </a:r>
            <a:r>
              <a:rPr sz="3000" spc="-310" dirty="0">
                <a:latin typeface="Times New Roman"/>
                <a:cs typeface="Times New Roman"/>
              </a:rPr>
              <a:t>e</a:t>
            </a:r>
            <a:r>
              <a:rPr sz="2700" spc="-637" baseline="3086" dirty="0">
                <a:solidFill>
                  <a:srgbClr val="888888"/>
                </a:solidFill>
                <a:latin typeface="Calibri"/>
                <a:cs typeface="Calibri"/>
              </a:rPr>
              <a:t>2</a:t>
            </a:r>
            <a:r>
              <a:rPr sz="3000" spc="-150" dirty="0">
                <a:latin typeface="Times New Roman"/>
                <a:cs typeface="Times New Roman"/>
              </a:rPr>
              <a:t>.</a:t>
            </a:r>
            <a:r>
              <a:rPr sz="2700" spc="127" baseline="3086" dirty="0">
                <a:solidFill>
                  <a:srgbClr val="888888"/>
                </a:solidFill>
                <a:latin typeface="Calibri"/>
                <a:cs typeface="Calibri"/>
              </a:rPr>
              <a:t>5</a:t>
            </a:r>
            <a:endParaRPr sz="2700" baseline="3086">
              <a:latin typeface="Calibri"/>
              <a:cs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20103591" cy="11308268"/>
          </a:xfrm>
          <a:prstGeom prst="rect">
            <a:avLst/>
          </a:prstGeom>
        </p:spPr>
      </p:pic>
      <p:sp>
        <p:nvSpPr>
          <p:cNvPr id="3" name="object 3"/>
          <p:cNvSpPr/>
          <p:nvPr/>
        </p:nvSpPr>
        <p:spPr>
          <a:xfrm>
            <a:off x="7830819" y="6694646"/>
            <a:ext cx="4773930" cy="0"/>
          </a:xfrm>
          <a:custGeom>
            <a:avLst/>
            <a:gdLst/>
            <a:ahLst/>
            <a:cxnLst/>
            <a:rect l="l" t="t" r="r" b="b"/>
            <a:pathLst>
              <a:path w="4773930">
                <a:moveTo>
                  <a:pt x="-197" y="116"/>
                </a:moveTo>
                <a:lnTo>
                  <a:pt x="4773484" y="116"/>
                </a:lnTo>
              </a:path>
            </a:pathLst>
          </a:custGeom>
          <a:ln w="22587">
            <a:solidFill>
              <a:srgbClr val="EB8BAC"/>
            </a:solidFill>
          </a:ln>
        </p:spPr>
        <p:txBody>
          <a:bodyPr wrap="square" lIns="0" tIns="0" rIns="0" bIns="0" rtlCol="0"/>
          <a:lstStyle/>
          <a:p>
            <a:endParaRPr/>
          </a:p>
        </p:txBody>
      </p:sp>
      <p:sp>
        <p:nvSpPr>
          <p:cNvPr id="4" name="object 4"/>
          <p:cNvSpPr txBox="1"/>
          <p:nvPr/>
        </p:nvSpPr>
        <p:spPr>
          <a:xfrm>
            <a:off x="7818049" y="6760419"/>
            <a:ext cx="4606925" cy="239395"/>
          </a:xfrm>
          <a:prstGeom prst="rect">
            <a:avLst/>
          </a:prstGeom>
        </p:spPr>
        <p:txBody>
          <a:bodyPr vert="horz" wrap="square" lIns="0" tIns="12700" rIns="0" bIns="0" rtlCol="0">
            <a:spAutoFit/>
          </a:bodyPr>
          <a:lstStyle/>
          <a:p>
            <a:pPr marL="12700">
              <a:lnSpc>
                <a:spcPct val="100000"/>
              </a:lnSpc>
              <a:spcBef>
                <a:spcPts val="100"/>
              </a:spcBef>
            </a:pPr>
            <a:r>
              <a:rPr sz="1400" spc="-45" dirty="0">
                <a:solidFill>
                  <a:srgbClr val="DD8EA8"/>
                </a:solidFill>
                <a:latin typeface="Arial MT"/>
                <a:cs typeface="Arial MT"/>
              </a:rPr>
              <a:t>WOMEN'S</a:t>
            </a:r>
            <a:r>
              <a:rPr sz="1400" spc="-204" dirty="0">
                <a:solidFill>
                  <a:srgbClr val="DD8EA8"/>
                </a:solidFill>
                <a:latin typeface="Arial MT"/>
                <a:cs typeface="Arial MT"/>
              </a:rPr>
              <a:t> </a:t>
            </a:r>
            <a:r>
              <a:rPr sz="1400" spc="-35" dirty="0">
                <a:solidFill>
                  <a:srgbClr val="DD8EA8"/>
                </a:solidFill>
                <a:latin typeface="Arial MT"/>
                <a:cs typeface="Arial MT"/>
              </a:rPr>
              <a:t>INDIAN</a:t>
            </a:r>
            <a:r>
              <a:rPr sz="1400" spc="-165" dirty="0">
                <a:solidFill>
                  <a:srgbClr val="DD8EA8"/>
                </a:solidFill>
                <a:latin typeface="Arial MT"/>
                <a:cs typeface="Arial MT"/>
              </a:rPr>
              <a:t> </a:t>
            </a:r>
            <a:r>
              <a:rPr sz="1400" spc="-110" dirty="0">
                <a:solidFill>
                  <a:srgbClr val="DD8EA8"/>
                </a:solidFill>
                <a:latin typeface="Arial MT"/>
                <a:cs typeface="Arial MT"/>
              </a:rPr>
              <a:t>CHAMBER</a:t>
            </a:r>
            <a:r>
              <a:rPr sz="1400" spc="15" dirty="0">
                <a:solidFill>
                  <a:srgbClr val="DD8EA8"/>
                </a:solidFill>
                <a:latin typeface="Arial MT"/>
                <a:cs typeface="Arial MT"/>
              </a:rPr>
              <a:t> </a:t>
            </a:r>
            <a:r>
              <a:rPr sz="1400" spc="-20" dirty="0">
                <a:solidFill>
                  <a:srgbClr val="DD8EA8"/>
                </a:solidFill>
                <a:latin typeface="Arial MT"/>
                <a:cs typeface="Arial MT"/>
              </a:rPr>
              <a:t>OF</a:t>
            </a:r>
            <a:r>
              <a:rPr sz="1400" spc="-175" dirty="0">
                <a:solidFill>
                  <a:srgbClr val="DD8EA8"/>
                </a:solidFill>
                <a:latin typeface="Arial MT"/>
                <a:cs typeface="Arial MT"/>
              </a:rPr>
              <a:t> </a:t>
            </a:r>
            <a:r>
              <a:rPr sz="1400" spc="-110" dirty="0">
                <a:solidFill>
                  <a:srgbClr val="DD8EA8"/>
                </a:solidFill>
                <a:latin typeface="Arial MT"/>
                <a:cs typeface="Arial MT"/>
              </a:rPr>
              <a:t>COMMERCE</a:t>
            </a:r>
            <a:r>
              <a:rPr sz="1400" spc="-135" dirty="0">
                <a:solidFill>
                  <a:srgbClr val="DD8EA8"/>
                </a:solidFill>
                <a:latin typeface="Arial MT"/>
                <a:cs typeface="Arial MT"/>
              </a:rPr>
              <a:t> </a:t>
            </a:r>
            <a:r>
              <a:rPr sz="1400" spc="-50" dirty="0">
                <a:solidFill>
                  <a:srgbClr val="DD8EA8"/>
                </a:solidFill>
                <a:latin typeface="Arial MT"/>
                <a:cs typeface="Arial MT"/>
              </a:rPr>
              <a:t>AN</a:t>
            </a:r>
            <a:r>
              <a:rPr sz="1400" spc="-635" dirty="0">
                <a:solidFill>
                  <a:srgbClr val="DD8EA8"/>
                </a:solidFill>
                <a:latin typeface="Arial MT"/>
                <a:cs typeface="Arial MT"/>
              </a:rPr>
              <a:t>D</a:t>
            </a:r>
            <a:r>
              <a:rPr sz="1400" spc="-375" dirty="0">
                <a:solidFill>
                  <a:srgbClr val="DD8EA8"/>
                </a:solidFill>
                <a:latin typeface="Arial MT"/>
                <a:cs typeface="Arial MT"/>
              </a:rPr>
              <a:t>I</a:t>
            </a:r>
            <a:r>
              <a:rPr sz="1400" spc="-180" dirty="0">
                <a:solidFill>
                  <a:srgbClr val="DD8EA8"/>
                </a:solidFill>
                <a:latin typeface="Arial MT"/>
                <a:cs typeface="Arial MT"/>
              </a:rPr>
              <a:t>N</a:t>
            </a:r>
            <a:r>
              <a:rPr sz="1400" spc="-120" dirty="0">
                <a:solidFill>
                  <a:srgbClr val="DD8EA8"/>
                </a:solidFill>
                <a:latin typeface="Arial MT"/>
                <a:cs typeface="Arial MT"/>
              </a:rPr>
              <a:t>DUST</a:t>
            </a:r>
            <a:r>
              <a:rPr sz="1400" spc="-145" dirty="0">
                <a:solidFill>
                  <a:srgbClr val="DD8EA8"/>
                </a:solidFill>
                <a:latin typeface="Arial MT"/>
                <a:cs typeface="Arial MT"/>
              </a:rPr>
              <a:t>R</a:t>
            </a:r>
            <a:r>
              <a:rPr sz="1400" spc="20" dirty="0">
                <a:solidFill>
                  <a:srgbClr val="DD8EA8"/>
                </a:solidFill>
                <a:latin typeface="Arial MT"/>
                <a:cs typeface="Arial MT"/>
              </a:rPr>
              <a:t>Y</a:t>
            </a:r>
            <a:endParaRPr sz="1400">
              <a:latin typeface="Arial MT"/>
              <a:cs typeface="Arial MT"/>
            </a:endParaRPr>
          </a:p>
        </p:txBody>
      </p:sp>
      <p:sp>
        <p:nvSpPr>
          <p:cNvPr id="5" name="object 5"/>
          <p:cNvSpPr txBox="1"/>
          <p:nvPr/>
        </p:nvSpPr>
        <p:spPr>
          <a:xfrm>
            <a:off x="18853942" y="10491051"/>
            <a:ext cx="257175" cy="29972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888888"/>
                </a:solidFill>
                <a:latin typeface="Calibri"/>
                <a:cs typeface="Calibri"/>
              </a:rPr>
              <a:t>26</a:t>
            </a:r>
            <a:endParaRPr sz="1800">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5408"/>
            <a:ext cx="20104100" cy="11287760"/>
            <a:chOff x="0" y="5408"/>
            <a:chExt cx="20104100" cy="11287760"/>
          </a:xfrm>
        </p:grpSpPr>
        <p:sp>
          <p:nvSpPr>
            <p:cNvPr id="3" name="object 3"/>
            <p:cNvSpPr/>
            <p:nvPr/>
          </p:nvSpPr>
          <p:spPr>
            <a:xfrm>
              <a:off x="0" y="5408"/>
              <a:ext cx="13376910" cy="11287760"/>
            </a:xfrm>
            <a:custGeom>
              <a:avLst/>
              <a:gdLst/>
              <a:ahLst/>
              <a:cxnLst/>
              <a:rect l="l" t="t" r="r" b="b"/>
              <a:pathLst>
                <a:path w="13376910" h="11287760">
                  <a:moveTo>
                    <a:pt x="13376063" y="285"/>
                  </a:moveTo>
                  <a:lnTo>
                    <a:pt x="0" y="285"/>
                  </a:lnTo>
                  <a:lnTo>
                    <a:pt x="0" y="11287633"/>
                  </a:lnTo>
                  <a:lnTo>
                    <a:pt x="13376063" y="11287633"/>
                  </a:lnTo>
                  <a:lnTo>
                    <a:pt x="13376063" y="285"/>
                  </a:lnTo>
                  <a:close/>
                </a:path>
              </a:pathLst>
            </a:custGeom>
            <a:solidFill>
              <a:srgbClr val="BEBEBE"/>
            </a:solidFill>
          </p:spPr>
          <p:txBody>
            <a:bodyPr wrap="square" lIns="0" tIns="0" rIns="0" bIns="0" rtlCol="0"/>
            <a:lstStyle/>
            <a:p>
              <a:endParaRPr/>
            </a:p>
          </p:txBody>
        </p:sp>
        <p:sp>
          <p:nvSpPr>
            <p:cNvPr id="4" name="object 4"/>
            <p:cNvSpPr/>
            <p:nvPr/>
          </p:nvSpPr>
          <p:spPr>
            <a:xfrm>
              <a:off x="13376402" y="5408"/>
              <a:ext cx="6727825" cy="11287760"/>
            </a:xfrm>
            <a:custGeom>
              <a:avLst/>
              <a:gdLst/>
              <a:ahLst/>
              <a:cxnLst/>
              <a:rect l="l" t="t" r="r" b="b"/>
              <a:pathLst>
                <a:path w="6727825" h="11287760">
                  <a:moveTo>
                    <a:pt x="6727189" y="285"/>
                  </a:moveTo>
                  <a:lnTo>
                    <a:pt x="-338" y="285"/>
                  </a:lnTo>
                  <a:lnTo>
                    <a:pt x="-338" y="11287633"/>
                  </a:lnTo>
                  <a:lnTo>
                    <a:pt x="6727189" y="11287633"/>
                  </a:lnTo>
                  <a:lnTo>
                    <a:pt x="6727189" y="285"/>
                  </a:lnTo>
                  <a:close/>
                </a:path>
              </a:pathLst>
            </a:custGeom>
            <a:solidFill>
              <a:srgbClr val="D99593"/>
            </a:solidFill>
          </p:spPr>
          <p:txBody>
            <a:bodyPr wrap="square" lIns="0" tIns="0" rIns="0" bIns="0" rtlCol="0"/>
            <a:lstStyle/>
            <a:p>
              <a:endParaRPr/>
            </a:p>
          </p:txBody>
        </p:sp>
      </p:grpSp>
      <p:sp>
        <p:nvSpPr>
          <p:cNvPr id="5" name="object 5"/>
          <p:cNvSpPr txBox="1">
            <a:spLocks noGrp="1"/>
          </p:cNvSpPr>
          <p:nvPr>
            <p:ph type="title"/>
          </p:nvPr>
        </p:nvSpPr>
        <p:spPr>
          <a:xfrm>
            <a:off x="1206773" y="3053510"/>
            <a:ext cx="6076950" cy="1717675"/>
          </a:xfrm>
          <a:prstGeom prst="rect">
            <a:avLst/>
          </a:prstGeom>
        </p:spPr>
        <p:txBody>
          <a:bodyPr vert="horz" wrap="square" lIns="0" tIns="12700" rIns="0" bIns="0" rtlCol="0">
            <a:spAutoFit/>
          </a:bodyPr>
          <a:lstStyle/>
          <a:p>
            <a:pPr marL="12700">
              <a:lnSpc>
                <a:spcPct val="100000"/>
              </a:lnSpc>
              <a:spcBef>
                <a:spcPts val="100"/>
              </a:spcBef>
            </a:pPr>
            <a:r>
              <a:rPr sz="11100" i="1" spc="-890" dirty="0">
                <a:solidFill>
                  <a:srgbClr val="000000"/>
                </a:solidFill>
                <a:latin typeface="Times New Roman"/>
                <a:cs typeface="Times New Roman"/>
              </a:rPr>
              <a:t>W</a:t>
            </a:r>
            <a:r>
              <a:rPr sz="11100" i="1" spc="-695" dirty="0">
                <a:solidFill>
                  <a:srgbClr val="000000"/>
                </a:solidFill>
                <a:latin typeface="Times New Roman"/>
                <a:cs typeface="Times New Roman"/>
              </a:rPr>
              <a:t>e</a:t>
            </a:r>
            <a:r>
              <a:rPr sz="11100" i="1" spc="-265" dirty="0">
                <a:solidFill>
                  <a:srgbClr val="000000"/>
                </a:solidFill>
                <a:latin typeface="Times New Roman"/>
                <a:cs typeface="Times New Roman"/>
              </a:rPr>
              <a:t>l</a:t>
            </a:r>
            <a:r>
              <a:rPr sz="11100" i="1" spc="-855" dirty="0">
                <a:solidFill>
                  <a:srgbClr val="000000"/>
                </a:solidFill>
                <a:latin typeface="Times New Roman"/>
                <a:cs typeface="Times New Roman"/>
              </a:rPr>
              <a:t>c</a:t>
            </a:r>
            <a:r>
              <a:rPr sz="11100" i="1" spc="-440" dirty="0">
                <a:solidFill>
                  <a:srgbClr val="000000"/>
                </a:solidFill>
                <a:latin typeface="Times New Roman"/>
                <a:cs typeface="Times New Roman"/>
              </a:rPr>
              <a:t>o</a:t>
            </a:r>
            <a:r>
              <a:rPr sz="11100" i="1" spc="-470" dirty="0">
                <a:solidFill>
                  <a:srgbClr val="000000"/>
                </a:solidFill>
                <a:latin typeface="Times New Roman"/>
                <a:cs typeface="Times New Roman"/>
              </a:rPr>
              <a:t>m</a:t>
            </a:r>
            <a:r>
              <a:rPr sz="11100" i="1" spc="-459" dirty="0">
                <a:solidFill>
                  <a:srgbClr val="000000"/>
                </a:solidFill>
                <a:latin typeface="Times New Roman"/>
                <a:cs typeface="Times New Roman"/>
              </a:rPr>
              <a:t>in</a:t>
            </a:r>
            <a:r>
              <a:rPr sz="11100" i="1" spc="-40" dirty="0">
                <a:solidFill>
                  <a:srgbClr val="000000"/>
                </a:solidFill>
                <a:latin typeface="Times New Roman"/>
                <a:cs typeface="Times New Roman"/>
              </a:rPr>
              <a:t>g</a:t>
            </a:r>
            <a:endParaRPr sz="11100">
              <a:latin typeface="Times New Roman"/>
              <a:cs typeface="Times New Roman"/>
            </a:endParaRPr>
          </a:p>
        </p:txBody>
      </p:sp>
      <p:sp>
        <p:nvSpPr>
          <p:cNvPr id="6" name="object 6"/>
          <p:cNvSpPr txBox="1"/>
          <p:nvPr/>
        </p:nvSpPr>
        <p:spPr>
          <a:xfrm>
            <a:off x="1206773" y="4472065"/>
            <a:ext cx="11076305" cy="3612515"/>
          </a:xfrm>
          <a:prstGeom prst="rect">
            <a:avLst/>
          </a:prstGeom>
        </p:spPr>
        <p:txBody>
          <a:bodyPr vert="horz" wrap="square" lIns="0" tIns="12700" rIns="0" bIns="0" rtlCol="0">
            <a:spAutoFit/>
          </a:bodyPr>
          <a:lstStyle/>
          <a:p>
            <a:pPr marL="12700">
              <a:lnSpc>
                <a:spcPts val="12740"/>
              </a:lnSpc>
              <a:spcBef>
                <a:spcPts val="100"/>
              </a:spcBef>
            </a:pPr>
            <a:r>
              <a:rPr sz="11100" b="1" i="1" spc="-540" dirty="0">
                <a:latin typeface="Times New Roman"/>
                <a:cs typeface="Times New Roman"/>
              </a:rPr>
              <a:t>C</a:t>
            </a:r>
            <a:r>
              <a:rPr sz="11100" b="1" i="1" spc="-525" dirty="0">
                <a:latin typeface="Times New Roman"/>
                <a:cs typeface="Times New Roman"/>
              </a:rPr>
              <a:t>o</a:t>
            </a:r>
            <a:r>
              <a:rPr sz="11100" b="1" i="1" spc="-540" dirty="0">
                <a:latin typeface="Times New Roman"/>
                <a:cs typeface="Times New Roman"/>
              </a:rPr>
              <a:t>u</a:t>
            </a:r>
            <a:r>
              <a:rPr sz="11100" b="1" i="1" spc="-595" dirty="0">
                <a:latin typeface="Times New Roman"/>
                <a:cs typeface="Times New Roman"/>
              </a:rPr>
              <a:t>n</a:t>
            </a:r>
            <a:r>
              <a:rPr sz="11100" b="1" i="1" spc="-505" dirty="0">
                <a:latin typeface="Times New Roman"/>
                <a:cs typeface="Times New Roman"/>
              </a:rPr>
              <a:t>c</a:t>
            </a:r>
            <a:r>
              <a:rPr sz="11100" b="1" i="1" spc="-225" dirty="0">
                <a:latin typeface="Times New Roman"/>
                <a:cs typeface="Times New Roman"/>
              </a:rPr>
              <a:t>i</a:t>
            </a:r>
            <a:r>
              <a:rPr sz="11100" b="1" i="1" spc="-25" dirty="0">
                <a:latin typeface="Times New Roman"/>
                <a:cs typeface="Times New Roman"/>
              </a:rPr>
              <a:t>l</a:t>
            </a:r>
            <a:r>
              <a:rPr sz="11100" b="1" i="1" spc="-620" dirty="0">
                <a:latin typeface="Times New Roman"/>
                <a:cs typeface="Times New Roman"/>
              </a:rPr>
              <a:t> </a:t>
            </a:r>
            <a:r>
              <a:rPr sz="11100" b="1" i="1" spc="-365" dirty="0">
                <a:latin typeface="Times New Roman"/>
                <a:cs typeface="Times New Roman"/>
              </a:rPr>
              <a:t>Members</a:t>
            </a:r>
            <a:r>
              <a:rPr sz="11100" b="1" i="1" spc="-785" dirty="0">
                <a:latin typeface="Times New Roman"/>
                <a:cs typeface="Times New Roman"/>
              </a:rPr>
              <a:t> </a:t>
            </a:r>
            <a:r>
              <a:rPr sz="11100" b="1" i="1" spc="100" dirty="0">
                <a:latin typeface="Times New Roman"/>
                <a:cs typeface="Times New Roman"/>
              </a:rPr>
              <a:t>to</a:t>
            </a:r>
            <a:endParaRPr sz="11100">
              <a:latin typeface="Times New Roman"/>
              <a:cs typeface="Times New Roman"/>
            </a:endParaRPr>
          </a:p>
          <a:p>
            <a:pPr marL="95885">
              <a:lnSpc>
                <a:spcPts val="15500"/>
              </a:lnSpc>
            </a:pPr>
            <a:r>
              <a:rPr sz="13400" b="1" i="1" spc="-10" dirty="0">
                <a:latin typeface="Times New Roman"/>
                <a:cs typeface="Times New Roman"/>
              </a:rPr>
              <a:t>WICCI</a:t>
            </a:r>
            <a:endParaRPr sz="13400">
              <a:latin typeface="Times New Roman"/>
              <a:cs typeface="Times New Roman"/>
            </a:endParaRPr>
          </a:p>
        </p:txBody>
      </p:sp>
      <p:sp>
        <p:nvSpPr>
          <p:cNvPr id="7" name="object 7"/>
          <p:cNvSpPr txBox="1"/>
          <p:nvPr/>
        </p:nvSpPr>
        <p:spPr>
          <a:xfrm>
            <a:off x="13681617" y="8170973"/>
            <a:ext cx="6015355" cy="2452370"/>
          </a:xfrm>
          <a:prstGeom prst="rect">
            <a:avLst/>
          </a:prstGeom>
        </p:spPr>
        <p:txBody>
          <a:bodyPr vert="horz" wrap="square" lIns="0" tIns="12700" rIns="0" bIns="0" rtlCol="0">
            <a:spAutoFit/>
          </a:bodyPr>
          <a:lstStyle/>
          <a:p>
            <a:pPr marL="12700" marR="5080">
              <a:lnSpc>
                <a:spcPct val="107300"/>
              </a:lnSpc>
              <a:spcBef>
                <a:spcPts val="100"/>
              </a:spcBef>
            </a:pPr>
            <a:r>
              <a:rPr sz="4800" b="1" i="1" spc="-85" dirty="0">
                <a:solidFill>
                  <a:srgbClr val="42200A"/>
                </a:solidFill>
                <a:latin typeface="Times New Roman"/>
                <a:cs typeface="Times New Roman"/>
              </a:rPr>
              <a:t>President,</a:t>
            </a:r>
            <a:r>
              <a:rPr sz="4800" b="1" i="1" spc="-130" dirty="0">
                <a:solidFill>
                  <a:srgbClr val="42200A"/>
                </a:solidFill>
                <a:latin typeface="Times New Roman"/>
                <a:cs typeface="Times New Roman"/>
              </a:rPr>
              <a:t> </a:t>
            </a:r>
            <a:r>
              <a:rPr sz="4800" b="1" i="1" spc="-190" dirty="0">
                <a:solidFill>
                  <a:srgbClr val="42200A"/>
                </a:solidFill>
                <a:latin typeface="Times New Roman"/>
                <a:cs typeface="Times New Roman"/>
              </a:rPr>
              <a:t>Vice</a:t>
            </a:r>
            <a:r>
              <a:rPr sz="4800" b="1" i="1" spc="-285" dirty="0">
                <a:solidFill>
                  <a:srgbClr val="42200A"/>
                </a:solidFill>
                <a:latin typeface="Times New Roman"/>
                <a:cs typeface="Times New Roman"/>
              </a:rPr>
              <a:t> </a:t>
            </a:r>
            <a:r>
              <a:rPr sz="4800" b="1" i="1" spc="-70" dirty="0">
                <a:solidFill>
                  <a:srgbClr val="42200A"/>
                </a:solidFill>
                <a:latin typeface="Times New Roman"/>
                <a:cs typeface="Times New Roman"/>
              </a:rPr>
              <a:t>President </a:t>
            </a:r>
            <a:r>
              <a:rPr sz="4800" b="1" i="1" spc="-50" dirty="0">
                <a:solidFill>
                  <a:srgbClr val="42200A"/>
                </a:solidFill>
                <a:latin typeface="Times New Roman"/>
                <a:cs typeface="Times New Roman"/>
              </a:rPr>
              <a:t>and</a:t>
            </a:r>
            <a:r>
              <a:rPr sz="4800" b="1" i="1" spc="-225" dirty="0">
                <a:solidFill>
                  <a:srgbClr val="42200A"/>
                </a:solidFill>
                <a:latin typeface="Times New Roman"/>
                <a:cs typeface="Times New Roman"/>
              </a:rPr>
              <a:t> </a:t>
            </a:r>
            <a:r>
              <a:rPr sz="4800" b="1" i="1" dirty="0">
                <a:solidFill>
                  <a:srgbClr val="42200A"/>
                </a:solidFill>
                <a:latin typeface="Times New Roman"/>
                <a:cs typeface="Times New Roman"/>
              </a:rPr>
              <a:t>20+</a:t>
            </a:r>
            <a:r>
              <a:rPr sz="4800" b="1" i="1" spc="-165" dirty="0">
                <a:solidFill>
                  <a:srgbClr val="42200A"/>
                </a:solidFill>
                <a:latin typeface="Times New Roman"/>
                <a:cs typeface="Times New Roman"/>
              </a:rPr>
              <a:t> </a:t>
            </a:r>
            <a:r>
              <a:rPr sz="4800" b="1" i="1" spc="-10" dirty="0">
                <a:solidFill>
                  <a:srgbClr val="42200A"/>
                </a:solidFill>
                <a:latin typeface="Times New Roman"/>
                <a:cs typeface="Times New Roman"/>
              </a:rPr>
              <a:t>Nominated</a:t>
            </a:r>
            <a:endParaRPr sz="4800">
              <a:latin typeface="Times New Roman"/>
              <a:cs typeface="Times New Roman"/>
            </a:endParaRPr>
          </a:p>
          <a:p>
            <a:pPr marL="12700">
              <a:lnSpc>
                <a:spcPct val="100000"/>
              </a:lnSpc>
              <a:spcBef>
                <a:spcPts val="985"/>
              </a:spcBef>
            </a:pPr>
            <a:r>
              <a:rPr sz="4800" b="1" i="1" spc="-105" dirty="0">
                <a:solidFill>
                  <a:srgbClr val="42200A"/>
                </a:solidFill>
                <a:latin typeface="Times New Roman"/>
                <a:cs typeface="Times New Roman"/>
              </a:rPr>
              <a:t>Council</a:t>
            </a:r>
            <a:r>
              <a:rPr sz="4800" b="1" i="1" spc="-160" dirty="0">
                <a:solidFill>
                  <a:srgbClr val="42200A"/>
                </a:solidFill>
                <a:latin typeface="Times New Roman"/>
                <a:cs typeface="Times New Roman"/>
              </a:rPr>
              <a:t> </a:t>
            </a:r>
            <a:r>
              <a:rPr sz="4800" b="1" i="1" spc="-10" dirty="0">
                <a:solidFill>
                  <a:srgbClr val="42200A"/>
                </a:solidFill>
                <a:latin typeface="Times New Roman"/>
                <a:cs typeface="Times New Roman"/>
              </a:rPr>
              <a:t>Members</a:t>
            </a:r>
            <a:endParaRPr sz="4800">
              <a:latin typeface="Times New Roman"/>
              <a:cs typeface="Times New Roman"/>
            </a:endParaRPr>
          </a:p>
        </p:txBody>
      </p:sp>
      <p:pic>
        <p:nvPicPr>
          <p:cNvPr id="8" name="object 8"/>
          <p:cNvPicPr/>
          <p:nvPr/>
        </p:nvPicPr>
        <p:blipFill>
          <a:blip r:embed="rId2" cstate="print"/>
          <a:stretch>
            <a:fillRect/>
          </a:stretch>
        </p:blipFill>
        <p:spPr>
          <a:xfrm>
            <a:off x="0" y="0"/>
            <a:ext cx="5022684" cy="2911401"/>
          </a:xfrm>
          <a:prstGeom prst="rect">
            <a:avLst/>
          </a:prstGeom>
        </p:spPr>
      </p:pic>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153670">
              <a:lnSpc>
                <a:spcPts val="1810"/>
              </a:lnSpc>
            </a:pPr>
            <a:fld id="{81D60167-4931-47E6-BA6A-407CBD079E47}" type="slidenum">
              <a:rPr spc="-50" dirty="0"/>
              <a:t>3</a:t>
            </a:fld>
            <a:endParaRPr spc="-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713334" y="4723606"/>
            <a:ext cx="6177915" cy="6186805"/>
          </a:xfrm>
          <a:custGeom>
            <a:avLst/>
            <a:gdLst/>
            <a:ahLst/>
            <a:cxnLst/>
            <a:rect l="l" t="t" r="r" b="b"/>
            <a:pathLst>
              <a:path w="6177915" h="6186805">
                <a:moveTo>
                  <a:pt x="0" y="6186766"/>
                </a:moveTo>
                <a:lnTo>
                  <a:pt x="6177788" y="6186766"/>
                </a:lnTo>
                <a:lnTo>
                  <a:pt x="6177788" y="0"/>
                </a:lnTo>
                <a:lnTo>
                  <a:pt x="0" y="0"/>
                </a:lnTo>
                <a:lnTo>
                  <a:pt x="0" y="6186766"/>
                </a:lnTo>
                <a:close/>
              </a:path>
            </a:pathLst>
          </a:custGeom>
          <a:solidFill>
            <a:srgbClr val="F4F0EB"/>
          </a:solidFill>
        </p:spPr>
        <p:txBody>
          <a:bodyPr wrap="square" lIns="0" tIns="0" rIns="0" bIns="0" rtlCol="0"/>
          <a:lstStyle/>
          <a:p>
            <a:endParaRPr/>
          </a:p>
        </p:txBody>
      </p:sp>
      <p:grpSp>
        <p:nvGrpSpPr>
          <p:cNvPr id="3" name="object 3"/>
          <p:cNvGrpSpPr/>
          <p:nvPr/>
        </p:nvGrpSpPr>
        <p:grpSpPr>
          <a:xfrm>
            <a:off x="12566650" y="4130350"/>
            <a:ext cx="6464300" cy="593725"/>
            <a:chOff x="12566650" y="4130350"/>
            <a:chExt cx="6464300" cy="593725"/>
          </a:xfrm>
        </p:grpSpPr>
        <p:sp>
          <p:nvSpPr>
            <p:cNvPr id="4" name="object 4"/>
            <p:cNvSpPr/>
            <p:nvPr/>
          </p:nvSpPr>
          <p:spPr>
            <a:xfrm>
              <a:off x="12713335" y="4130350"/>
              <a:ext cx="6177915" cy="254000"/>
            </a:xfrm>
            <a:custGeom>
              <a:avLst/>
              <a:gdLst/>
              <a:ahLst/>
              <a:cxnLst/>
              <a:rect l="l" t="t" r="r" b="b"/>
              <a:pathLst>
                <a:path w="6177915" h="254000">
                  <a:moveTo>
                    <a:pt x="0" y="253796"/>
                  </a:moveTo>
                  <a:lnTo>
                    <a:pt x="6177788" y="253796"/>
                  </a:lnTo>
                  <a:lnTo>
                    <a:pt x="6177788" y="0"/>
                  </a:lnTo>
                  <a:lnTo>
                    <a:pt x="0" y="0"/>
                  </a:lnTo>
                  <a:lnTo>
                    <a:pt x="0" y="253796"/>
                  </a:lnTo>
                  <a:close/>
                </a:path>
              </a:pathLst>
            </a:custGeom>
            <a:solidFill>
              <a:srgbClr val="F4F0EB"/>
            </a:solidFill>
          </p:spPr>
          <p:txBody>
            <a:bodyPr wrap="square" lIns="0" tIns="0" rIns="0" bIns="0" rtlCol="0"/>
            <a:lstStyle/>
            <a:p>
              <a:endParaRPr/>
            </a:p>
          </p:txBody>
        </p:sp>
        <p:sp>
          <p:nvSpPr>
            <p:cNvPr id="5" name="object 5"/>
            <p:cNvSpPr/>
            <p:nvPr/>
          </p:nvSpPr>
          <p:spPr>
            <a:xfrm>
              <a:off x="12566650" y="4384147"/>
              <a:ext cx="6464300" cy="339725"/>
            </a:xfrm>
            <a:custGeom>
              <a:avLst/>
              <a:gdLst/>
              <a:ahLst/>
              <a:cxnLst/>
              <a:rect l="l" t="t" r="r" b="b"/>
              <a:pathLst>
                <a:path w="6464300" h="339725">
                  <a:moveTo>
                    <a:pt x="6463819" y="175"/>
                  </a:moveTo>
                  <a:lnTo>
                    <a:pt x="-317" y="175"/>
                  </a:lnTo>
                  <a:lnTo>
                    <a:pt x="-317" y="339624"/>
                  </a:lnTo>
                  <a:lnTo>
                    <a:pt x="6463819" y="339624"/>
                  </a:lnTo>
                  <a:lnTo>
                    <a:pt x="6463819" y="175"/>
                  </a:lnTo>
                  <a:close/>
                </a:path>
              </a:pathLst>
            </a:custGeom>
            <a:solidFill>
              <a:srgbClr val="D99593"/>
            </a:solidFill>
          </p:spPr>
          <p:txBody>
            <a:bodyPr wrap="square" lIns="0" tIns="0" rIns="0" bIns="0" rtlCol="0"/>
            <a:lstStyle/>
            <a:p>
              <a:endParaRPr/>
            </a:p>
          </p:txBody>
        </p:sp>
      </p:grpSp>
      <p:sp>
        <p:nvSpPr>
          <p:cNvPr id="6" name="object 6"/>
          <p:cNvSpPr txBox="1">
            <a:spLocks noGrp="1"/>
          </p:cNvSpPr>
          <p:nvPr>
            <p:ph type="title"/>
          </p:nvPr>
        </p:nvSpPr>
        <p:spPr>
          <a:xfrm>
            <a:off x="696892" y="1887045"/>
            <a:ext cx="18710315" cy="2044149"/>
          </a:xfrm>
          <a:prstGeom prst="rect">
            <a:avLst/>
          </a:prstGeom>
        </p:spPr>
        <p:txBody>
          <a:bodyPr vert="horz" wrap="square" lIns="0" tIns="12700" rIns="0" bIns="0" rtlCol="0">
            <a:spAutoFit/>
          </a:bodyPr>
          <a:lstStyle/>
          <a:p>
            <a:pPr marL="823594">
              <a:lnSpc>
                <a:spcPct val="100000"/>
              </a:lnSpc>
              <a:spcBef>
                <a:spcPts val="100"/>
              </a:spcBef>
            </a:pPr>
            <a:r>
              <a:rPr lang="en-IN" dirty="0"/>
              <a:t>CATHERINE SOFIANOU</a:t>
            </a:r>
            <a:r>
              <a:rPr spc="55" dirty="0" smtClean="0"/>
              <a:t>,</a:t>
            </a:r>
            <a:r>
              <a:rPr spc="-60" dirty="0" smtClean="0"/>
              <a:t> </a:t>
            </a:r>
            <a:r>
              <a:rPr lang="en-US" dirty="0"/>
              <a:t>H</a:t>
            </a:r>
            <a:r>
              <a:rPr lang="en-US" dirty="0" smtClean="0"/>
              <a:t>onorary </a:t>
            </a:r>
            <a:r>
              <a:rPr spc="-20" dirty="0" smtClean="0"/>
              <a:t>President</a:t>
            </a:r>
            <a:r>
              <a:rPr spc="-40" dirty="0" smtClean="0"/>
              <a:t> </a:t>
            </a:r>
            <a:r>
              <a:rPr spc="65" dirty="0"/>
              <a:t>,</a:t>
            </a:r>
            <a:r>
              <a:rPr spc="-325" dirty="0"/>
              <a:t> </a:t>
            </a:r>
            <a:r>
              <a:rPr spc="-195" dirty="0"/>
              <a:t>Greece</a:t>
            </a:r>
            <a:r>
              <a:rPr spc="-270" dirty="0"/>
              <a:t> </a:t>
            </a:r>
            <a:r>
              <a:rPr dirty="0"/>
              <a:t>-</a:t>
            </a:r>
            <a:r>
              <a:rPr spc="-310" dirty="0"/>
              <a:t> </a:t>
            </a:r>
            <a:r>
              <a:rPr spc="-20" dirty="0"/>
              <a:t>India</a:t>
            </a:r>
          </a:p>
        </p:txBody>
      </p:sp>
      <p:sp>
        <p:nvSpPr>
          <p:cNvPr id="7" name="object 7"/>
          <p:cNvSpPr txBox="1"/>
          <p:nvPr/>
        </p:nvSpPr>
        <p:spPr>
          <a:xfrm>
            <a:off x="1508213" y="2927987"/>
            <a:ext cx="15706637" cy="1000274"/>
          </a:xfrm>
          <a:prstGeom prst="rect">
            <a:avLst/>
          </a:prstGeom>
        </p:spPr>
        <p:txBody>
          <a:bodyPr vert="horz" wrap="square" lIns="0" tIns="12700" rIns="0" bIns="0" rtlCol="0">
            <a:spAutoFit/>
          </a:bodyPr>
          <a:lstStyle/>
          <a:p>
            <a:pPr marL="12700">
              <a:lnSpc>
                <a:spcPts val="7715"/>
              </a:lnSpc>
              <a:spcBef>
                <a:spcPts val="100"/>
              </a:spcBef>
            </a:pPr>
            <a:r>
              <a:rPr lang="en-US" sz="6600" b="1" spc="-25" dirty="0" smtClean="0">
                <a:solidFill>
                  <a:srgbClr val="42200A"/>
                </a:solidFill>
                <a:latin typeface="Times New Roman"/>
                <a:cs typeface="Times New Roman"/>
              </a:rPr>
              <a:t>                         </a:t>
            </a:r>
            <a:r>
              <a:rPr sz="6600" b="1" spc="-25" dirty="0" smtClean="0">
                <a:solidFill>
                  <a:srgbClr val="42200A"/>
                </a:solidFill>
                <a:latin typeface="Times New Roman"/>
                <a:cs typeface="Times New Roman"/>
              </a:rPr>
              <a:t>Business</a:t>
            </a:r>
            <a:r>
              <a:rPr sz="6600" b="1" spc="-290" dirty="0" smtClean="0">
                <a:solidFill>
                  <a:srgbClr val="42200A"/>
                </a:solidFill>
                <a:latin typeface="Times New Roman"/>
                <a:cs typeface="Times New Roman"/>
              </a:rPr>
              <a:t> </a:t>
            </a:r>
            <a:r>
              <a:rPr sz="6600" b="1" spc="-145" dirty="0">
                <a:solidFill>
                  <a:srgbClr val="42200A"/>
                </a:solidFill>
                <a:latin typeface="Times New Roman"/>
                <a:cs typeface="Times New Roman"/>
              </a:rPr>
              <a:t>Council,</a:t>
            </a:r>
            <a:r>
              <a:rPr sz="6600" b="1" spc="-300" dirty="0">
                <a:solidFill>
                  <a:srgbClr val="42200A"/>
                </a:solidFill>
                <a:latin typeface="Times New Roman"/>
                <a:cs typeface="Times New Roman"/>
              </a:rPr>
              <a:t> </a:t>
            </a:r>
            <a:r>
              <a:rPr sz="6600" b="1" spc="-385" dirty="0" smtClean="0">
                <a:solidFill>
                  <a:srgbClr val="42200A"/>
                </a:solidFill>
                <a:latin typeface="Times New Roman"/>
                <a:cs typeface="Times New Roman"/>
              </a:rPr>
              <a:t>WICCI</a:t>
            </a:r>
            <a:endParaRPr sz="6600" dirty="0">
              <a:latin typeface="Times New Roman"/>
              <a:cs typeface="Times New Roman"/>
            </a:endParaRPr>
          </a:p>
        </p:txBody>
      </p:sp>
      <p:sp>
        <p:nvSpPr>
          <p:cNvPr id="8" name="object 8"/>
          <p:cNvSpPr txBox="1"/>
          <p:nvPr/>
        </p:nvSpPr>
        <p:spPr>
          <a:xfrm>
            <a:off x="754379" y="4231721"/>
            <a:ext cx="11542216" cy="7214154"/>
          </a:xfrm>
          <a:prstGeom prst="rect">
            <a:avLst/>
          </a:prstGeom>
        </p:spPr>
        <p:txBody>
          <a:bodyPr vert="horz" wrap="square" lIns="0" tIns="12065" rIns="0" bIns="0" rtlCol="0">
            <a:spAutoFit/>
          </a:bodyPr>
          <a:lstStyle/>
          <a:p>
            <a:r>
              <a:rPr lang="en-US" sz="2400" dirty="0"/>
              <a:t>President of SOFMEDICA Group, is a prominent figure in Europe's healthcare sector. Born in Cairo to a Greek family, she moved to Greece in 1963 and, alongside her husband, established a trading company. In 1994, recognizing opportunities in healthcare, she founded a company in Romania focused on high-end medical technologies, introducing innovations like the Artificial Heart and Robotically Assisted Minimal Invasive Surgery to the region.</a:t>
            </a:r>
            <a:endParaRPr lang="en-IN" sz="2400" dirty="0"/>
          </a:p>
          <a:p>
            <a:r>
              <a:rPr lang="en-US" sz="2400" dirty="0"/>
              <a:t>Currently overseeing a family-owned group with over 160 healthcare professionals across Romania, Greece, Hungary, Bulgaria, and Cyprus, she actively contributes to various social not-for-profit organizations. Over the years, she has received numerous awards, including recognition for her contributions to fighting breast cancer, leadership in healthcare, and support for social projects</a:t>
            </a:r>
            <a:r>
              <a:rPr lang="en-US" sz="2400" dirty="0" smtClean="0"/>
              <a:t>.</a:t>
            </a:r>
          </a:p>
          <a:p>
            <a:endParaRPr lang="en-US" sz="2400" dirty="0"/>
          </a:p>
          <a:p>
            <a:r>
              <a:rPr lang="en-US" sz="2400" dirty="0"/>
              <a:t>Acknowledged internationally, Catherine </a:t>
            </a:r>
            <a:r>
              <a:rPr lang="en-US" sz="2400" dirty="0" err="1"/>
              <a:t>Sofianou</a:t>
            </a:r>
            <a:r>
              <a:rPr lang="en-US" sz="2400" dirty="0"/>
              <a:t> received honors from the Princess of Thailand, the Academy of Romanian Scientists, and the Pope and Patriarch of Alexandria and All Africa. Her philanthropic activities extend to cultural promotion, education, and Greek literature dissemination. Notably, she was named "Ambassador of Greek Diaspora" for her role in renovating the Greek Orthodox Church of Saints Constantine and Helen in Cairo.</a:t>
            </a:r>
            <a:endParaRPr lang="en-IN" sz="2400" dirty="0"/>
          </a:p>
          <a:p>
            <a:r>
              <a:rPr lang="en-US" sz="1800" dirty="0"/>
              <a:t> </a:t>
            </a:r>
            <a:endParaRPr lang="en-IN" sz="1800" dirty="0"/>
          </a:p>
          <a:p>
            <a:endParaRPr lang="en-IN" sz="1800" dirty="0"/>
          </a:p>
        </p:txBody>
      </p:sp>
      <p:pic>
        <p:nvPicPr>
          <p:cNvPr id="9" name="object 9"/>
          <p:cNvPicPr/>
          <p:nvPr/>
        </p:nvPicPr>
        <p:blipFill>
          <a:blip r:embed="rId2" cstate="print"/>
          <a:stretch>
            <a:fillRect/>
          </a:stretch>
        </p:blipFill>
        <p:spPr>
          <a:xfrm>
            <a:off x="355997" y="282669"/>
            <a:ext cx="2443799" cy="1057527"/>
          </a:xfrm>
          <a:prstGeom prst="rect">
            <a:avLst/>
          </a:prstGeom>
        </p:spPr>
      </p:pic>
      <p:sp>
        <p:nvSpPr>
          <p:cNvPr id="10" name="object 10"/>
          <p:cNvSpPr/>
          <p:nvPr/>
        </p:nvSpPr>
        <p:spPr>
          <a:xfrm>
            <a:off x="0" y="5360858"/>
            <a:ext cx="607695" cy="5947410"/>
          </a:xfrm>
          <a:custGeom>
            <a:avLst/>
            <a:gdLst/>
            <a:ahLst/>
            <a:cxnLst/>
            <a:rect l="l" t="t" r="r" b="b"/>
            <a:pathLst>
              <a:path w="607695" h="5947409">
                <a:moveTo>
                  <a:pt x="607298" y="150"/>
                </a:moveTo>
                <a:lnTo>
                  <a:pt x="0" y="150"/>
                </a:lnTo>
                <a:lnTo>
                  <a:pt x="0" y="5947410"/>
                </a:lnTo>
                <a:lnTo>
                  <a:pt x="607298" y="5947410"/>
                </a:lnTo>
                <a:lnTo>
                  <a:pt x="607298" y="150"/>
                </a:lnTo>
                <a:close/>
              </a:path>
            </a:pathLst>
          </a:custGeom>
          <a:solidFill>
            <a:srgbClr val="BEBEBE"/>
          </a:solidFill>
        </p:spPr>
        <p:txBody>
          <a:bodyPr wrap="square" lIns="0" tIns="0" rIns="0" bIns="0" rtlCol="0"/>
          <a:lstStyle/>
          <a:p>
            <a:endParaRPr/>
          </a:p>
        </p:txBody>
      </p:sp>
      <p:sp>
        <p:nvSpPr>
          <p:cNvPr id="11" name="object 11"/>
          <p:cNvSpPr txBox="1"/>
          <p:nvPr/>
        </p:nvSpPr>
        <p:spPr>
          <a:xfrm>
            <a:off x="13100353" y="7590597"/>
            <a:ext cx="5441950" cy="513715"/>
          </a:xfrm>
          <a:prstGeom prst="rect">
            <a:avLst/>
          </a:prstGeom>
        </p:spPr>
        <p:txBody>
          <a:bodyPr vert="horz" wrap="square" lIns="0" tIns="12700" rIns="0" bIns="0" rtlCol="0">
            <a:spAutoFit/>
          </a:bodyPr>
          <a:lstStyle/>
          <a:p>
            <a:pPr marL="12700">
              <a:lnSpc>
                <a:spcPct val="100000"/>
              </a:lnSpc>
              <a:spcBef>
                <a:spcPts val="100"/>
              </a:spcBef>
            </a:pPr>
            <a:r>
              <a:rPr sz="3200" b="1" dirty="0">
                <a:latin typeface="Times New Roman"/>
                <a:cs typeface="Times New Roman"/>
              </a:rPr>
              <a:t>Insert</a:t>
            </a:r>
            <a:r>
              <a:rPr sz="3200" b="1" spc="65" dirty="0">
                <a:latin typeface="Times New Roman"/>
                <a:cs typeface="Times New Roman"/>
              </a:rPr>
              <a:t> </a:t>
            </a:r>
            <a:r>
              <a:rPr sz="3200" b="1" spc="110" dirty="0">
                <a:latin typeface="Times New Roman"/>
                <a:cs typeface="Times New Roman"/>
              </a:rPr>
              <a:t>High</a:t>
            </a:r>
            <a:r>
              <a:rPr sz="3200" b="1" spc="55" dirty="0">
                <a:latin typeface="Times New Roman"/>
                <a:cs typeface="Times New Roman"/>
              </a:rPr>
              <a:t> </a:t>
            </a:r>
            <a:r>
              <a:rPr sz="3200" b="1" dirty="0">
                <a:latin typeface="Times New Roman"/>
                <a:cs typeface="Times New Roman"/>
              </a:rPr>
              <a:t>Resolution</a:t>
            </a:r>
            <a:r>
              <a:rPr sz="3200" b="1" spc="80" dirty="0">
                <a:latin typeface="Times New Roman"/>
                <a:cs typeface="Times New Roman"/>
              </a:rPr>
              <a:t> </a:t>
            </a:r>
            <a:r>
              <a:rPr sz="3200" b="1" spc="-10" dirty="0">
                <a:latin typeface="Times New Roman"/>
                <a:cs typeface="Times New Roman"/>
              </a:rPr>
              <a:t>Picture</a:t>
            </a:r>
            <a:endParaRPr sz="3200">
              <a:latin typeface="Times New Roman"/>
              <a:cs typeface="Times New Roman"/>
            </a:endParaRPr>
          </a:p>
        </p:txBody>
      </p:sp>
      <p:sp>
        <p:nvSpPr>
          <p:cNvPr id="12" name="object 12"/>
          <p:cNvSpPr txBox="1"/>
          <p:nvPr/>
        </p:nvSpPr>
        <p:spPr>
          <a:xfrm>
            <a:off x="18969764" y="10491051"/>
            <a:ext cx="141605" cy="299720"/>
          </a:xfrm>
          <a:prstGeom prst="rect">
            <a:avLst/>
          </a:prstGeom>
        </p:spPr>
        <p:txBody>
          <a:bodyPr vert="horz" wrap="square" lIns="0" tIns="12700" rIns="0" bIns="0" rtlCol="0">
            <a:spAutoFit/>
          </a:bodyPr>
          <a:lstStyle/>
          <a:p>
            <a:pPr marL="12700">
              <a:lnSpc>
                <a:spcPct val="100000"/>
              </a:lnSpc>
              <a:spcBef>
                <a:spcPts val="100"/>
              </a:spcBef>
            </a:pPr>
            <a:r>
              <a:rPr sz="1800" spc="-50" dirty="0">
                <a:solidFill>
                  <a:srgbClr val="888888"/>
                </a:solidFill>
                <a:latin typeface="Calibri"/>
                <a:cs typeface="Calibri"/>
              </a:rPr>
              <a:t>4</a:t>
            </a:r>
            <a:endParaRPr sz="1800">
              <a:latin typeface="Calibri"/>
              <a:cs typeface="Calibri"/>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00352" y="4389865"/>
            <a:ext cx="5869411" cy="6854285"/>
          </a:xfrm>
          <a:prstGeom prst="rect">
            <a:avLst/>
          </a:prstGeom>
        </p:spPr>
      </p:pic>
    </p:spTree>
    <p:extLst>
      <p:ext uri="{BB962C8B-B14F-4D97-AF65-F5344CB8AC3E}">
        <p14:creationId xmlns:p14="http://schemas.microsoft.com/office/powerpoint/2010/main" val="770927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713334" y="4723606"/>
            <a:ext cx="6177915" cy="6186805"/>
          </a:xfrm>
          <a:custGeom>
            <a:avLst/>
            <a:gdLst/>
            <a:ahLst/>
            <a:cxnLst/>
            <a:rect l="l" t="t" r="r" b="b"/>
            <a:pathLst>
              <a:path w="6177915" h="6186805">
                <a:moveTo>
                  <a:pt x="0" y="6186766"/>
                </a:moveTo>
                <a:lnTo>
                  <a:pt x="6177788" y="6186766"/>
                </a:lnTo>
                <a:lnTo>
                  <a:pt x="6177788" y="0"/>
                </a:lnTo>
                <a:lnTo>
                  <a:pt x="0" y="0"/>
                </a:lnTo>
                <a:lnTo>
                  <a:pt x="0" y="6186766"/>
                </a:lnTo>
                <a:close/>
              </a:path>
            </a:pathLst>
          </a:custGeom>
          <a:solidFill>
            <a:srgbClr val="F4F0EB"/>
          </a:solidFill>
        </p:spPr>
        <p:txBody>
          <a:bodyPr wrap="square" lIns="0" tIns="0" rIns="0" bIns="0" rtlCol="0"/>
          <a:lstStyle/>
          <a:p>
            <a:endParaRPr/>
          </a:p>
        </p:txBody>
      </p:sp>
      <p:grpSp>
        <p:nvGrpSpPr>
          <p:cNvPr id="3" name="object 3"/>
          <p:cNvGrpSpPr/>
          <p:nvPr/>
        </p:nvGrpSpPr>
        <p:grpSpPr>
          <a:xfrm>
            <a:off x="12566650" y="4130350"/>
            <a:ext cx="6464300" cy="593725"/>
            <a:chOff x="12566650" y="4130350"/>
            <a:chExt cx="6464300" cy="593725"/>
          </a:xfrm>
        </p:grpSpPr>
        <p:sp>
          <p:nvSpPr>
            <p:cNvPr id="4" name="object 4"/>
            <p:cNvSpPr/>
            <p:nvPr/>
          </p:nvSpPr>
          <p:spPr>
            <a:xfrm>
              <a:off x="12713335" y="4130350"/>
              <a:ext cx="6177915" cy="254000"/>
            </a:xfrm>
            <a:custGeom>
              <a:avLst/>
              <a:gdLst/>
              <a:ahLst/>
              <a:cxnLst/>
              <a:rect l="l" t="t" r="r" b="b"/>
              <a:pathLst>
                <a:path w="6177915" h="254000">
                  <a:moveTo>
                    <a:pt x="0" y="253796"/>
                  </a:moveTo>
                  <a:lnTo>
                    <a:pt x="6177788" y="253796"/>
                  </a:lnTo>
                  <a:lnTo>
                    <a:pt x="6177788" y="0"/>
                  </a:lnTo>
                  <a:lnTo>
                    <a:pt x="0" y="0"/>
                  </a:lnTo>
                  <a:lnTo>
                    <a:pt x="0" y="253796"/>
                  </a:lnTo>
                  <a:close/>
                </a:path>
              </a:pathLst>
            </a:custGeom>
            <a:solidFill>
              <a:srgbClr val="F4F0EB"/>
            </a:solidFill>
          </p:spPr>
          <p:txBody>
            <a:bodyPr wrap="square" lIns="0" tIns="0" rIns="0" bIns="0" rtlCol="0"/>
            <a:lstStyle/>
            <a:p>
              <a:endParaRPr/>
            </a:p>
          </p:txBody>
        </p:sp>
        <p:sp>
          <p:nvSpPr>
            <p:cNvPr id="5" name="object 5"/>
            <p:cNvSpPr/>
            <p:nvPr/>
          </p:nvSpPr>
          <p:spPr>
            <a:xfrm>
              <a:off x="12566650" y="4384147"/>
              <a:ext cx="6464300" cy="339725"/>
            </a:xfrm>
            <a:custGeom>
              <a:avLst/>
              <a:gdLst/>
              <a:ahLst/>
              <a:cxnLst/>
              <a:rect l="l" t="t" r="r" b="b"/>
              <a:pathLst>
                <a:path w="6464300" h="339725">
                  <a:moveTo>
                    <a:pt x="6463819" y="175"/>
                  </a:moveTo>
                  <a:lnTo>
                    <a:pt x="-317" y="175"/>
                  </a:lnTo>
                  <a:lnTo>
                    <a:pt x="-317" y="339624"/>
                  </a:lnTo>
                  <a:lnTo>
                    <a:pt x="6463819" y="339624"/>
                  </a:lnTo>
                  <a:lnTo>
                    <a:pt x="6463819" y="175"/>
                  </a:lnTo>
                  <a:close/>
                </a:path>
              </a:pathLst>
            </a:custGeom>
            <a:solidFill>
              <a:srgbClr val="D99593"/>
            </a:solidFill>
          </p:spPr>
          <p:txBody>
            <a:bodyPr wrap="square" lIns="0" tIns="0" rIns="0" bIns="0" rtlCol="0"/>
            <a:lstStyle/>
            <a:p>
              <a:endParaRPr/>
            </a:p>
          </p:txBody>
        </p:sp>
      </p:grpSp>
      <p:sp>
        <p:nvSpPr>
          <p:cNvPr id="6" name="object 6"/>
          <p:cNvSpPr txBox="1">
            <a:spLocks noGrp="1"/>
          </p:cNvSpPr>
          <p:nvPr>
            <p:ph type="title"/>
          </p:nvPr>
        </p:nvSpPr>
        <p:spPr>
          <a:xfrm>
            <a:off x="696892" y="1887045"/>
            <a:ext cx="18710315" cy="1028487"/>
          </a:xfrm>
          <a:prstGeom prst="rect">
            <a:avLst/>
          </a:prstGeom>
        </p:spPr>
        <p:txBody>
          <a:bodyPr vert="horz" wrap="square" lIns="0" tIns="12700" rIns="0" bIns="0" rtlCol="0">
            <a:spAutoFit/>
          </a:bodyPr>
          <a:lstStyle/>
          <a:p>
            <a:pPr marL="823594">
              <a:lnSpc>
                <a:spcPct val="100000"/>
              </a:lnSpc>
              <a:spcBef>
                <a:spcPts val="100"/>
              </a:spcBef>
            </a:pPr>
            <a:r>
              <a:rPr dirty="0"/>
              <a:t>Foteini</a:t>
            </a:r>
            <a:r>
              <a:rPr spc="-80" dirty="0"/>
              <a:t> </a:t>
            </a:r>
            <a:r>
              <a:rPr spc="55" dirty="0"/>
              <a:t>Dimopoulou,</a:t>
            </a:r>
            <a:r>
              <a:rPr spc="-60" dirty="0"/>
              <a:t> </a:t>
            </a:r>
            <a:r>
              <a:rPr spc="-20" dirty="0" smtClean="0"/>
              <a:t>President</a:t>
            </a:r>
            <a:r>
              <a:rPr spc="-40" dirty="0" smtClean="0"/>
              <a:t> </a:t>
            </a:r>
            <a:r>
              <a:rPr spc="65" dirty="0"/>
              <a:t>,</a:t>
            </a:r>
            <a:r>
              <a:rPr spc="-325" dirty="0"/>
              <a:t> </a:t>
            </a:r>
            <a:r>
              <a:rPr spc="-195" dirty="0"/>
              <a:t>Greece</a:t>
            </a:r>
            <a:r>
              <a:rPr spc="-270" dirty="0"/>
              <a:t> </a:t>
            </a:r>
            <a:r>
              <a:rPr dirty="0"/>
              <a:t>-</a:t>
            </a:r>
            <a:r>
              <a:rPr spc="-310" dirty="0"/>
              <a:t> </a:t>
            </a:r>
            <a:r>
              <a:rPr spc="-20" dirty="0"/>
              <a:t>India</a:t>
            </a:r>
          </a:p>
        </p:txBody>
      </p:sp>
      <p:sp>
        <p:nvSpPr>
          <p:cNvPr id="7" name="object 7"/>
          <p:cNvSpPr txBox="1"/>
          <p:nvPr/>
        </p:nvSpPr>
        <p:spPr>
          <a:xfrm>
            <a:off x="1508213" y="2927987"/>
            <a:ext cx="12049037" cy="2205732"/>
          </a:xfrm>
          <a:prstGeom prst="rect">
            <a:avLst/>
          </a:prstGeom>
        </p:spPr>
        <p:txBody>
          <a:bodyPr vert="horz" wrap="square" lIns="0" tIns="12700" rIns="0" bIns="0" rtlCol="0">
            <a:spAutoFit/>
          </a:bodyPr>
          <a:lstStyle/>
          <a:p>
            <a:pPr marL="12700">
              <a:lnSpc>
                <a:spcPts val="7715"/>
              </a:lnSpc>
              <a:spcBef>
                <a:spcPts val="100"/>
              </a:spcBef>
            </a:pPr>
            <a:r>
              <a:rPr sz="6600" b="1" spc="-25" dirty="0" smtClean="0">
                <a:solidFill>
                  <a:srgbClr val="42200A"/>
                </a:solidFill>
                <a:latin typeface="Times New Roman"/>
                <a:cs typeface="Times New Roman"/>
              </a:rPr>
              <a:t>Business</a:t>
            </a:r>
            <a:r>
              <a:rPr sz="6600" b="1" spc="-290" dirty="0" smtClean="0">
                <a:solidFill>
                  <a:srgbClr val="42200A"/>
                </a:solidFill>
                <a:latin typeface="Times New Roman"/>
                <a:cs typeface="Times New Roman"/>
              </a:rPr>
              <a:t> </a:t>
            </a:r>
            <a:r>
              <a:rPr sz="6600" b="1" spc="-145" dirty="0">
                <a:solidFill>
                  <a:srgbClr val="42200A"/>
                </a:solidFill>
                <a:latin typeface="Times New Roman"/>
                <a:cs typeface="Times New Roman"/>
              </a:rPr>
              <a:t>Council,</a:t>
            </a:r>
            <a:r>
              <a:rPr sz="6600" b="1" spc="-300" dirty="0">
                <a:solidFill>
                  <a:srgbClr val="42200A"/>
                </a:solidFill>
                <a:latin typeface="Times New Roman"/>
                <a:cs typeface="Times New Roman"/>
              </a:rPr>
              <a:t> </a:t>
            </a:r>
            <a:r>
              <a:rPr sz="6600" b="1" spc="-385" dirty="0">
                <a:solidFill>
                  <a:srgbClr val="42200A"/>
                </a:solidFill>
                <a:latin typeface="Times New Roman"/>
                <a:cs typeface="Times New Roman"/>
              </a:rPr>
              <a:t>WICCI</a:t>
            </a:r>
            <a:endParaRPr sz="6600" dirty="0">
              <a:latin typeface="Times New Roman"/>
              <a:cs typeface="Times New Roman"/>
            </a:endParaRPr>
          </a:p>
          <a:p>
            <a:pPr marL="99060">
              <a:lnSpc>
                <a:spcPts val="4595"/>
              </a:lnSpc>
              <a:tabLst>
                <a:tab pos="1196975" algn="l"/>
                <a:tab pos="1675130" algn="l"/>
                <a:tab pos="2862580" algn="l"/>
                <a:tab pos="3446145" algn="l"/>
                <a:tab pos="5080000" algn="l"/>
                <a:tab pos="5662295" algn="l"/>
                <a:tab pos="7019925" algn="l"/>
                <a:tab pos="9405620" algn="l"/>
              </a:tabLst>
            </a:pPr>
            <a:r>
              <a:rPr sz="3800" b="1" spc="-25" dirty="0">
                <a:latin typeface="Times New Roman"/>
                <a:cs typeface="Times New Roman"/>
              </a:rPr>
              <a:t>BIO</a:t>
            </a:r>
            <a:r>
              <a:rPr sz="3800" b="1" dirty="0">
                <a:latin typeface="Times New Roman"/>
                <a:cs typeface="Times New Roman"/>
              </a:rPr>
              <a:t>	</a:t>
            </a:r>
            <a:r>
              <a:rPr sz="3800" b="1" spc="-25" dirty="0">
                <a:latin typeface="Times New Roman"/>
                <a:cs typeface="Times New Roman"/>
              </a:rPr>
              <a:t>:-</a:t>
            </a:r>
            <a:r>
              <a:rPr sz="3800" b="1" dirty="0">
                <a:latin typeface="Times New Roman"/>
                <a:cs typeface="Times New Roman"/>
              </a:rPr>
              <a:t>	</a:t>
            </a:r>
            <a:r>
              <a:rPr sz="4000" spc="-20" dirty="0">
                <a:latin typeface="Calibri"/>
                <a:cs typeface="Calibri"/>
              </a:rPr>
              <a:t>Born</a:t>
            </a:r>
            <a:r>
              <a:rPr sz="4000" dirty="0">
                <a:latin typeface="Calibri"/>
                <a:cs typeface="Calibri"/>
              </a:rPr>
              <a:t>	</a:t>
            </a:r>
            <a:r>
              <a:rPr sz="4000" spc="-25" dirty="0">
                <a:latin typeface="Calibri"/>
                <a:cs typeface="Calibri"/>
              </a:rPr>
              <a:t>in</a:t>
            </a:r>
            <a:r>
              <a:rPr sz="4000" dirty="0">
                <a:latin typeface="Calibri"/>
                <a:cs typeface="Calibri"/>
              </a:rPr>
              <a:t>	</a:t>
            </a:r>
            <a:r>
              <a:rPr sz="4000" spc="-10" dirty="0">
                <a:latin typeface="Calibri"/>
                <a:cs typeface="Calibri"/>
              </a:rPr>
              <a:t>Athens</a:t>
            </a:r>
            <a:r>
              <a:rPr sz="4000" dirty="0">
                <a:latin typeface="Calibri"/>
                <a:cs typeface="Calibri"/>
              </a:rPr>
              <a:t>	</a:t>
            </a:r>
            <a:r>
              <a:rPr sz="4000" spc="-25" dirty="0">
                <a:latin typeface="Calibri"/>
                <a:cs typeface="Calibri"/>
              </a:rPr>
              <a:t>in</a:t>
            </a:r>
            <a:r>
              <a:rPr sz="4000" dirty="0">
                <a:latin typeface="Calibri"/>
                <a:cs typeface="Calibri"/>
              </a:rPr>
              <a:t>	</a:t>
            </a:r>
            <a:r>
              <a:rPr sz="4000" spc="-10" dirty="0">
                <a:latin typeface="Calibri"/>
                <a:cs typeface="Calibri"/>
              </a:rPr>
              <a:t>1972.</a:t>
            </a:r>
            <a:r>
              <a:rPr sz="4000" dirty="0">
                <a:latin typeface="Calibri"/>
                <a:cs typeface="Calibri"/>
              </a:rPr>
              <a:t>	</a:t>
            </a:r>
            <a:r>
              <a:rPr sz="4000" spc="-10" dirty="0">
                <a:latin typeface="Calibri"/>
                <a:cs typeface="Calibri"/>
              </a:rPr>
              <a:t>Graduated</a:t>
            </a:r>
            <a:r>
              <a:rPr sz="4000" dirty="0">
                <a:latin typeface="Calibri"/>
                <a:cs typeface="Calibri"/>
              </a:rPr>
              <a:t>	</a:t>
            </a:r>
            <a:r>
              <a:rPr sz="4000" spc="-20" dirty="0">
                <a:latin typeface="Calibri"/>
                <a:cs typeface="Calibri"/>
              </a:rPr>
              <a:t>from</a:t>
            </a:r>
            <a:endParaRPr sz="4000" dirty="0">
              <a:latin typeface="Calibri"/>
              <a:cs typeface="Calibri"/>
            </a:endParaRPr>
          </a:p>
          <a:p>
            <a:pPr marL="99060">
              <a:lnSpc>
                <a:spcPct val="100000"/>
              </a:lnSpc>
              <a:spcBef>
                <a:spcPts val="15"/>
              </a:spcBef>
              <a:tabLst>
                <a:tab pos="1675130" algn="l"/>
                <a:tab pos="3495040" algn="l"/>
                <a:tab pos="4185285" algn="l"/>
                <a:tab pos="5521960" algn="l"/>
                <a:tab pos="6607175" algn="l"/>
                <a:tab pos="7861300" algn="l"/>
                <a:tab pos="9167495" algn="l"/>
              </a:tabLst>
            </a:pPr>
            <a:r>
              <a:rPr sz="4000" spc="-10" dirty="0">
                <a:latin typeface="Calibri"/>
                <a:cs typeface="Calibri"/>
              </a:rPr>
              <a:t>Pierce</a:t>
            </a:r>
            <a:r>
              <a:rPr sz="4000" dirty="0">
                <a:latin typeface="Calibri"/>
                <a:cs typeface="Calibri"/>
              </a:rPr>
              <a:t>	</a:t>
            </a:r>
            <a:r>
              <a:rPr sz="4000" spc="-10" dirty="0">
                <a:latin typeface="Calibri"/>
                <a:cs typeface="Calibri"/>
              </a:rPr>
              <a:t>College</a:t>
            </a:r>
            <a:r>
              <a:rPr sz="4000" dirty="0">
                <a:latin typeface="Calibri"/>
                <a:cs typeface="Calibri"/>
              </a:rPr>
              <a:t>	</a:t>
            </a:r>
            <a:r>
              <a:rPr sz="4000" spc="-25" dirty="0">
                <a:latin typeface="Calibri"/>
                <a:cs typeface="Calibri"/>
              </a:rPr>
              <a:t>in</a:t>
            </a:r>
            <a:r>
              <a:rPr sz="4000" dirty="0">
                <a:latin typeface="Calibri"/>
                <a:cs typeface="Calibri"/>
              </a:rPr>
              <a:t>	</a:t>
            </a:r>
            <a:r>
              <a:rPr sz="4000" spc="-20" dirty="0">
                <a:latin typeface="Calibri"/>
                <a:cs typeface="Calibri"/>
              </a:rPr>
              <a:t>1990</a:t>
            </a:r>
            <a:r>
              <a:rPr sz="4000" dirty="0">
                <a:latin typeface="Calibri"/>
                <a:cs typeface="Calibri"/>
              </a:rPr>
              <a:t>	</a:t>
            </a:r>
            <a:r>
              <a:rPr sz="4000" spc="-25" dirty="0">
                <a:latin typeface="Calibri"/>
                <a:cs typeface="Calibri"/>
              </a:rPr>
              <a:t>and</a:t>
            </a:r>
            <a:r>
              <a:rPr sz="4000" dirty="0">
                <a:latin typeface="Calibri"/>
                <a:cs typeface="Calibri"/>
              </a:rPr>
              <a:t>	</a:t>
            </a:r>
            <a:r>
              <a:rPr sz="4000" spc="-10" dirty="0">
                <a:latin typeface="Calibri"/>
                <a:cs typeface="Calibri"/>
              </a:rPr>
              <a:t>later</a:t>
            </a:r>
            <a:r>
              <a:rPr sz="4000" dirty="0">
                <a:latin typeface="Calibri"/>
                <a:cs typeface="Calibri"/>
              </a:rPr>
              <a:t>	</a:t>
            </a:r>
            <a:r>
              <a:rPr sz="4000" spc="-20" dirty="0">
                <a:latin typeface="Calibri"/>
                <a:cs typeface="Calibri"/>
              </a:rPr>
              <a:t>from</a:t>
            </a:r>
            <a:r>
              <a:rPr sz="4000" dirty="0">
                <a:latin typeface="Calibri"/>
                <a:cs typeface="Calibri"/>
              </a:rPr>
              <a:t>	</a:t>
            </a:r>
            <a:r>
              <a:rPr sz="4000" spc="-10" dirty="0">
                <a:latin typeface="Calibri"/>
                <a:cs typeface="Calibri"/>
              </a:rPr>
              <a:t>Deree</a:t>
            </a:r>
            <a:endParaRPr sz="4000" dirty="0">
              <a:latin typeface="Calibri"/>
              <a:cs typeface="Calibri"/>
            </a:endParaRPr>
          </a:p>
        </p:txBody>
      </p:sp>
      <p:sp>
        <p:nvSpPr>
          <p:cNvPr id="8" name="object 8"/>
          <p:cNvSpPr txBox="1"/>
          <p:nvPr/>
        </p:nvSpPr>
        <p:spPr>
          <a:xfrm>
            <a:off x="1595079" y="5103873"/>
            <a:ext cx="10335895" cy="6122035"/>
          </a:xfrm>
          <a:prstGeom prst="rect">
            <a:avLst/>
          </a:prstGeom>
        </p:spPr>
        <p:txBody>
          <a:bodyPr vert="horz" wrap="square" lIns="0" tIns="12065" rIns="0" bIns="0" rtlCol="0">
            <a:spAutoFit/>
          </a:bodyPr>
          <a:lstStyle/>
          <a:p>
            <a:pPr marL="12700" marR="5080" algn="just">
              <a:lnSpc>
                <a:spcPct val="100000"/>
              </a:lnSpc>
              <a:spcBef>
                <a:spcPts val="95"/>
              </a:spcBef>
            </a:pPr>
            <a:r>
              <a:rPr sz="4000" dirty="0">
                <a:latin typeface="Calibri"/>
                <a:cs typeface="Calibri"/>
              </a:rPr>
              <a:t>College</a:t>
            </a:r>
            <a:r>
              <a:rPr sz="4000" spc="655" dirty="0">
                <a:latin typeface="Calibri"/>
                <a:cs typeface="Calibri"/>
              </a:rPr>
              <a:t> </a:t>
            </a:r>
            <a:r>
              <a:rPr sz="4000" dirty="0">
                <a:latin typeface="Calibri"/>
                <a:cs typeface="Calibri"/>
              </a:rPr>
              <a:t>in</a:t>
            </a:r>
            <a:r>
              <a:rPr sz="4000" spc="655" dirty="0">
                <a:latin typeface="Calibri"/>
                <a:cs typeface="Calibri"/>
              </a:rPr>
              <a:t> </a:t>
            </a:r>
            <a:r>
              <a:rPr sz="4000" dirty="0">
                <a:latin typeface="Calibri"/>
                <a:cs typeface="Calibri"/>
              </a:rPr>
              <a:t>1994.</a:t>
            </a:r>
            <a:r>
              <a:rPr sz="4000" spc="650" dirty="0">
                <a:latin typeface="Calibri"/>
                <a:cs typeface="Calibri"/>
              </a:rPr>
              <a:t> </a:t>
            </a:r>
            <a:r>
              <a:rPr sz="4000" dirty="0">
                <a:latin typeface="Calibri"/>
                <a:cs typeface="Calibri"/>
              </a:rPr>
              <a:t>Mother</a:t>
            </a:r>
            <a:r>
              <a:rPr sz="4000" spc="640" dirty="0">
                <a:latin typeface="Calibri"/>
                <a:cs typeface="Calibri"/>
              </a:rPr>
              <a:t> </a:t>
            </a:r>
            <a:r>
              <a:rPr sz="4000" dirty="0">
                <a:latin typeface="Calibri"/>
                <a:cs typeface="Calibri"/>
              </a:rPr>
              <a:t>of</a:t>
            </a:r>
            <a:r>
              <a:rPr sz="4000" spc="650" dirty="0">
                <a:latin typeface="Calibri"/>
                <a:cs typeface="Calibri"/>
              </a:rPr>
              <a:t> </a:t>
            </a:r>
            <a:r>
              <a:rPr sz="4000" dirty="0">
                <a:latin typeface="Calibri"/>
                <a:cs typeface="Calibri"/>
              </a:rPr>
              <a:t>two</a:t>
            </a:r>
            <a:r>
              <a:rPr sz="4000" spc="655" dirty="0">
                <a:latin typeface="Calibri"/>
                <a:cs typeface="Calibri"/>
              </a:rPr>
              <a:t> </a:t>
            </a:r>
            <a:r>
              <a:rPr sz="4000" dirty="0">
                <a:latin typeface="Calibri"/>
                <a:cs typeface="Calibri"/>
              </a:rPr>
              <a:t>children,</a:t>
            </a:r>
            <a:r>
              <a:rPr sz="4000" spc="640" dirty="0">
                <a:latin typeface="Calibri"/>
                <a:cs typeface="Calibri"/>
              </a:rPr>
              <a:t> </a:t>
            </a:r>
            <a:r>
              <a:rPr sz="4000" spc="-10" dirty="0">
                <a:latin typeface="Calibri"/>
                <a:cs typeface="Calibri"/>
              </a:rPr>
              <a:t>Panos </a:t>
            </a:r>
            <a:r>
              <a:rPr sz="4000" dirty="0">
                <a:latin typeface="Calibri"/>
                <a:cs typeface="Calibri"/>
              </a:rPr>
              <a:t>aged</a:t>
            </a:r>
            <a:r>
              <a:rPr sz="4000" spc="605" dirty="0">
                <a:latin typeface="Calibri"/>
                <a:cs typeface="Calibri"/>
              </a:rPr>
              <a:t>  </a:t>
            </a:r>
            <a:r>
              <a:rPr sz="4000" dirty="0">
                <a:latin typeface="Calibri"/>
                <a:cs typeface="Calibri"/>
              </a:rPr>
              <a:t>23</a:t>
            </a:r>
            <a:r>
              <a:rPr sz="4000" spc="605" dirty="0">
                <a:latin typeface="Calibri"/>
                <a:cs typeface="Calibri"/>
              </a:rPr>
              <a:t>  </a:t>
            </a:r>
            <a:r>
              <a:rPr sz="4000" dirty="0">
                <a:latin typeface="Calibri"/>
                <a:cs typeface="Calibri"/>
              </a:rPr>
              <a:t>and</a:t>
            </a:r>
            <a:r>
              <a:rPr sz="4000" spc="605" dirty="0">
                <a:latin typeface="Calibri"/>
                <a:cs typeface="Calibri"/>
              </a:rPr>
              <a:t>  </a:t>
            </a:r>
            <a:r>
              <a:rPr sz="4000" dirty="0">
                <a:latin typeface="Calibri"/>
                <a:cs typeface="Calibri"/>
              </a:rPr>
              <a:t>Eirini</a:t>
            </a:r>
            <a:r>
              <a:rPr sz="4000" spc="600" dirty="0">
                <a:latin typeface="Calibri"/>
                <a:cs typeface="Calibri"/>
              </a:rPr>
              <a:t>  </a:t>
            </a:r>
            <a:r>
              <a:rPr sz="4000" dirty="0">
                <a:latin typeface="Calibri"/>
                <a:cs typeface="Calibri"/>
              </a:rPr>
              <a:t>aged</a:t>
            </a:r>
            <a:r>
              <a:rPr sz="4000" spc="605" dirty="0">
                <a:latin typeface="Calibri"/>
                <a:cs typeface="Calibri"/>
              </a:rPr>
              <a:t>  </a:t>
            </a:r>
            <a:r>
              <a:rPr sz="4000" dirty="0">
                <a:latin typeface="Calibri"/>
                <a:cs typeface="Calibri"/>
              </a:rPr>
              <a:t>20.</a:t>
            </a:r>
            <a:r>
              <a:rPr sz="4000" spc="605" dirty="0">
                <a:latin typeface="Calibri"/>
                <a:cs typeface="Calibri"/>
              </a:rPr>
              <a:t>  </a:t>
            </a:r>
            <a:r>
              <a:rPr sz="4000" dirty="0">
                <a:latin typeface="Calibri"/>
                <a:cs typeface="Calibri"/>
              </a:rPr>
              <a:t>I</a:t>
            </a:r>
            <a:r>
              <a:rPr sz="4000" spc="610" dirty="0">
                <a:latin typeface="Calibri"/>
                <a:cs typeface="Calibri"/>
              </a:rPr>
              <a:t>  </a:t>
            </a:r>
            <a:r>
              <a:rPr sz="4000" dirty="0">
                <a:latin typeface="Calibri"/>
                <a:cs typeface="Calibri"/>
              </a:rPr>
              <a:t>started</a:t>
            </a:r>
            <a:r>
              <a:rPr sz="4000" spc="610" dirty="0">
                <a:latin typeface="Calibri"/>
                <a:cs typeface="Calibri"/>
              </a:rPr>
              <a:t>  </a:t>
            </a:r>
            <a:r>
              <a:rPr sz="4000" spc="-25" dirty="0">
                <a:latin typeface="Calibri"/>
                <a:cs typeface="Calibri"/>
              </a:rPr>
              <a:t>my </a:t>
            </a:r>
            <a:r>
              <a:rPr sz="4000" dirty="0">
                <a:latin typeface="Calibri"/>
                <a:cs typeface="Calibri"/>
              </a:rPr>
              <a:t>professional</a:t>
            </a:r>
            <a:r>
              <a:rPr sz="4000" spc="70" dirty="0">
                <a:latin typeface="Calibri"/>
                <a:cs typeface="Calibri"/>
              </a:rPr>
              <a:t> </a:t>
            </a:r>
            <a:r>
              <a:rPr sz="4000" dirty="0">
                <a:latin typeface="Calibri"/>
                <a:cs typeface="Calibri"/>
              </a:rPr>
              <a:t>career</a:t>
            </a:r>
            <a:r>
              <a:rPr sz="4000" spc="100" dirty="0">
                <a:latin typeface="Calibri"/>
                <a:cs typeface="Calibri"/>
              </a:rPr>
              <a:t> </a:t>
            </a:r>
            <a:r>
              <a:rPr sz="4000" dirty="0">
                <a:latin typeface="Calibri"/>
                <a:cs typeface="Calibri"/>
              </a:rPr>
              <a:t>in</a:t>
            </a:r>
            <a:r>
              <a:rPr sz="4000" spc="110" dirty="0">
                <a:latin typeface="Calibri"/>
                <a:cs typeface="Calibri"/>
              </a:rPr>
              <a:t> </a:t>
            </a:r>
            <a:r>
              <a:rPr sz="4000" dirty="0">
                <a:latin typeface="Calibri"/>
                <a:cs typeface="Calibri"/>
              </a:rPr>
              <a:t>1990</a:t>
            </a:r>
            <a:r>
              <a:rPr sz="4000" spc="90" dirty="0">
                <a:latin typeface="Calibri"/>
                <a:cs typeface="Calibri"/>
              </a:rPr>
              <a:t> </a:t>
            </a:r>
            <a:r>
              <a:rPr sz="4000" dirty="0">
                <a:latin typeface="Calibri"/>
                <a:cs typeface="Calibri"/>
              </a:rPr>
              <a:t>at</a:t>
            </a:r>
            <a:r>
              <a:rPr sz="4000" spc="100" dirty="0">
                <a:latin typeface="Calibri"/>
                <a:cs typeface="Calibri"/>
              </a:rPr>
              <a:t> </a:t>
            </a:r>
            <a:r>
              <a:rPr sz="4000" dirty="0">
                <a:latin typeface="Calibri"/>
                <a:cs typeface="Calibri"/>
              </a:rPr>
              <a:t>the</a:t>
            </a:r>
            <a:r>
              <a:rPr sz="4000" spc="90" dirty="0">
                <a:latin typeface="Calibri"/>
                <a:cs typeface="Calibri"/>
              </a:rPr>
              <a:t> </a:t>
            </a:r>
            <a:r>
              <a:rPr sz="4000" dirty="0">
                <a:latin typeface="Calibri"/>
                <a:cs typeface="Calibri"/>
              </a:rPr>
              <a:t>family</a:t>
            </a:r>
            <a:r>
              <a:rPr sz="4000" spc="90" dirty="0">
                <a:latin typeface="Calibri"/>
                <a:cs typeface="Calibri"/>
              </a:rPr>
              <a:t> </a:t>
            </a:r>
            <a:r>
              <a:rPr sz="4000" spc="-10" dirty="0">
                <a:latin typeface="Calibri"/>
                <a:cs typeface="Calibri"/>
              </a:rPr>
              <a:t>business </a:t>
            </a:r>
            <a:r>
              <a:rPr sz="4000" dirty="0">
                <a:latin typeface="Calibri"/>
                <a:cs typeface="Calibri"/>
              </a:rPr>
              <a:t>"DIKINISI</a:t>
            </a:r>
            <a:r>
              <a:rPr sz="4000" spc="80" dirty="0">
                <a:latin typeface="Calibri"/>
                <a:cs typeface="Calibri"/>
              </a:rPr>
              <a:t> </a:t>
            </a:r>
            <a:r>
              <a:rPr sz="4000" dirty="0">
                <a:latin typeface="Calibri"/>
                <a:cs typeface="Calibri"/>
              </a:rPr>
              <a:t>SA"</a:t>
            </a:r>
            <a:r>
              <a:rPr sz="4000" spc="90" dirty="0">
                <a:latin typeface="Calibri"/>
                <a:cs typeface="Calibri"/>
              </a:rPr>
              <a:t> </a:t>
            </a:r>
            <a:r>
              <a:rPr sz="4000" dirty="0">
                <a:latin typeface="Calibri"/>
                <a:cs typeface="Calibri"/>
              </a:rPr>
              <a:t>in</a:t>
            </a:r>
            <a:r>
              <a:rPr sz="4000" spc="80" dirty="0">
                <a:latin typeface="Calibri"/>
                <a:cs typeface="Calibri"/>
              </a:rPr>
              <a:t> </a:t>
            </a:r>
            <a:r>
              <a:rPr sz="4000" dirty="0">
                <a:latin typeface="Calibri"/>
                <a:cs typeface="Calibri"/>
              </a:rPr>
              <a:t>the</a:t>
            </a:r>
            <a:r>
              <a:rPr sz="4000" spc="65" dirty="0">
                <a:latin typeface="Calibri"/>
                <a:cs typeface="Calibri"/>
              </a:rPr>
              <a:t> </a:t>
            </a:r>
            <a:r>
              <a:rPr sz="4000" dirty="0">
                <a:latin typeface="Calibri"/>
                <a:cs typeface="Calibri"/>
              </a:rPr>
              <a:t>logistics</a:t>
            </a:r>
            <a:r>
              <a:rPr sz="4000" spc="80" dirty="0">
                <a:latin typeface="Calibri"/>
                <a:cs typeface="Calibri"/>
              </a:rPr>
              <a:t> </a:t>
            </a:r>
            <a:r>
              <a:rPr sz="4000" spc="-20" dirty="0">
                <a:latin typeface="Calibri"/>
                <a:cs typeface="Calibri"/>
              </a:rPr>
              <a:t>sector.</a:t>
            </a:r>
            <a:r>
              <a:rPr sz="4000" spc="90" dirty="0">
                <a:latin typeface="Calibri"/>
                <a:cs typeface="Calibri"/>
              </a:rPr>
              <a:t> </a:t>
            </a:r>
            <a:r>
              <a:rPr sz="4000" dirty="0">
                <a:latin typeface="Calibri"/>
                <a:cs typeface="Calibri"/>
              </a:rPr>
              <a:t>Besides</a:t>
            </a:r>
            <a:r>
              <a:rPr sz="4000" spc="70" dirty="0">
                <a:latin typeface="Calibri"/>
                <a:cs typeface="Calibri"/>
              </a:rPr>
              <a:t> </a:t>
            </a:r>
            <a:r>
              <a:rPr sz="4000" spc="-10" dirty="0">
                <a:latin typeface="Calibri"/>
                <a:cs typeface="Calibri"/>
              </a:rPr>
              <a:t>being </a:t>
            </a:r>
            <a:r>
              <a:rPr sz="4000" dirty="0">
                <a:latin typeface="Calibri"/>
                <a:cs typeface="Calibri"/>
              </a:rPr>
              <a:t>a</a:t>
            </a:r>
            <a:r>
              <a:rPr sz="4000" spc="340" dirty="0">
                <a:latin typeface="Calibri"/>
                <a:cs typeface="Calibri"/>
              </a:rPr>
              <a:t> </a:t>
            </a:r>
            <a:r>
              <a:rPr sz="4000" dirty="0">
                <a:latin typeface="Calibri"/>
                <a:cs typeface="Calibri"/>
              </a:rPr>
              <a:t>shareholder</a:t>
            </a:r>
            <a:r>
              <a:rPr sz="4000" spc="315" dirty="0">
                <a:latin typeface="Calibri"/>
                <a:cs typeface="Calibri"/>
              </a:rPr>
              <a:t> </a:t>
            </a:r>
            <a:r>
              <a:rPr sz="4000" dirty="0">
                <a:latin typeface="Calibri"/>
                <a:cs typeface="Calibri"/>
              </a:rPr>
              <a:t>in</a:t>
            </a:r>
            <a:r>
              <a:rPr sz="4000" spc="340" dirty="0">
                <a:latin typeface="Calibri"/>
                <a:cs typeface="Calibri"/>
              </a:rPr>
              <a:t> </a:t>
            </a:r>
            <a:r>
              <a:rPr sz="4000" dirty="0">
                <a:latin typeface="Calibri"/>
                <a:cs typeface="Calibri"/>
              </a:rPr>
              <a:t>the</a:t>
            </a:r>
            <a:r>
              <a:rPr sz="4000" spc="330" dirty="0">
                <a:latin typeface="Calibri"/>
                <a:cs typeface="Calibri"/>
              </a:rPr>
              <a:t> </a:t>
            </a:r>
            <a:r>
              <a:rPr sz="4000" dirty="0">
                <a:latin typeface="Calibri"/>
                <a:cs typeface="Calibri"/>
              </a:rPr>
              <a:t>company,</a:t>
            </a:r>
            <a:r>
              <a:rPr sz="4000" spc="330" dirty="0">
                <a:latin typeface="Calibri"/>
                <a:cs typeface="Calibri"/>
              </a:rPr>
              <a:t> </a:t>
            </a:r>
            <a:r>
              <a:rPr sz="4000" dirty="0">
                <a:latin typeface="Calibri"/>
                <a:cs typeface="Calibri"/>
              </a:rPr>
              <a:t>I</a:t>
            </a:r>
            <a:r>
              <a:rPr sz="4000" spc="335" dirty="0">
                <a:latin typeface="Calibri"/>
                <a:cs typeface="Calibri"/>
              </a:rPr>
              <a:t> </a:t>
            </a:r>
            <a:r>
              <a:rPr sz="4000" dirty="0">
                <a:latin typeface="Calibri"/>
                <a:cs typeface="Calibri"/>
              </a:rPr>
              <a:t>also</a:t>
            </a:r>
            <a:r>
              <a:rPr sz="4000" spc="335" dirty="0">
                <a:latin typeface="Calibri"/>
                <a:cs typeface="Calibri"/>
              </a:rPr>
              <a:t> </a:t>
            </a:r>
            <a:r>
              <a:rPr sz="4000" dirty="0">
                <a:latin typeface="Calibri"/>
                <a:cs typeface="Calibri"/>
              </a:rPr>
              <a:t>served</a:t>
            </a:r>
            <a:r>
              <a:rPr sz="4000" spc="335" dirty="0">
                <a:latin typeface="Calibri"/>
                <a:cs typeface="Calibri"/>
              </a:rPr>
              <a:t> </a:t>
            </a:r>
            <a:r>
              <a:rPr sz="4000" dirty="0">
                <a:latin typeface="Calibri"/>
                <a:cs typeface="Calibri"/>
              </a:rPr>
              <a:t>as</a:t>
            </a:r>
            <a:r>
              <a:rPr sz="4000" spc="320" dirty="0">
                <a:latin typeface="Calibri"/>
                <a:cs typeface="Calibri"/>
              </a:rPr>
              <a:t> </a:t>
            </a:r>
            <a:r>
              <a:rPr sz="4000" spc="-50" dirty="0">
                <a:latin typeface="Calibri"/>
                <a:cs typeface="Calibri"/>
              </a:rPr>
              <a:t>a </a:t>
            </a:r>
            <a:r>
              <a:rPr sz="4000" dirty="0">
                <a:latin typeface="Calibri"/>
                <a:cs typeface="Calibri"/>
              </a:rPr>
              <a:t>packaging</a:t>
            </a:r>
            <a:r>
              <a:rPr sz="4000" spc="610" dirty="0">
                <a:latin typeface="Calibri"/>
                <a:cs typeface="Calibri"/>
              </a:rPr>
              <a:t> </a:t>
            </a:r>
            <a:r>
              <a:rPr sz="4000" dirty="0">
                <a:latin typeface="Calibri"/>
                <a:cs typeface="Calibri"/>
              </a:rPr>
              <a:t>manager</a:t>
            </a:r>
            <a:r>
              <a:rPr sz="4000" spc="610" dirty="0">
                <a:latin typeface="Calibri"/>
                <a:cs typeface="Calibri"/>
              </a:rPr>
              <a:t> </a:t>
            </a:r>
            <a:r>
              <a:rPr sz="4000" dirty="0">
                <a:latin typeface="Calibri"/>
                <a:cs typeface="Calibri"/>
              </a:rPr>
              <a:t>until</a:t>
            </a:r>
            <a:r>
              <a:rPr sz="4000" spc="595" dirty="0">
                <a:latin typeface="Calibri"/>
                <a:cs typeface="Calibri"/>
              </a:rPr>
              <a:t> </a:t>
            </a:r>
            <a:r>
              <a:rPr sz="4000" dirty="0">
                <a:latin typeface="Calibri"/>
                <a:cs typeface="Calibri"/>
              </a:rPr>
              <a:t>2007.</a:t>
            </a:r>
            <a:r>
              <a:rPr sz="4000" spc="610" dirty="0">
                <a:latin typeface="Calibri"/>
                <a:cs typeface="Calibri"/>
              </a:rPr>
              <a:t> </a:t>
            </a:r>
            <a:r>
              <a:rPr sz="4000" dirty="0">
                <a:latin typeface="Calibri"/>
                <a:cs typeface="Calibri"/>
              </a:rPr>
              <a:t>With</a:t>
            </a:r>
            <a:r>
              <a:rPr sz="4000" spc="615" dirty="0">
                <a:latin typeface="Calibri"/>
                <a:cs typeface="Calibri"/>
              </a:rPr>
              <a:t> </a:t>
            </a:r>
            <a:r>
              <a:rPr sz="4000" dirty="0">
                <a:latin typeface="Calibri"/>
                <a:cs typeface="Calibri"/>
              </a:rPr>
              <a:t>the</a:t>
            </a:r>
            <a:r>
              <a:rPr sz="4000" spc="595" dirty="0">
                <a:latin typeface="Calibri"/>
                <a:cs typeface="Calibri"/>
              </a:rPr>
              <a:t> </a:t>
            </a:r>
            <a:r>
              <a:rPr sz="4000" dirty="0">
                <a:latin typeface="Calibri"/>
                <a:cs typeface="Calibri"/>
              </a:rPr>
              <a:t>sale</a:t>
            </a:r>
            <a:r>
              <a:rPr sz="4000" spc="605" dirty="0">
                <a:latin typeface="Calibri"/>
                <a:cs typeface="Calibri"/>
              </a:rPr>
              <a:t> </a:t>
            </a:r>
            <a:r>
              <a:rPr sz="4000" spc="-25" dirty="0">
                <a:latin typeface="Calibri"/>
                <a:cs typeface="Calibri"/>
              </a:rPr>
              <a:t>of </a:t>
            </a:r>
            <a:r>
              <a:rPr sz="4000" dirty="0">
                <a:latin typeface="Calibri"/>
                <a:cs typeface="Calibri"/>
              </a:rPr>
              <a:t>the</a:t>
            </a:r>
            <a:r>
              <a:rPr sz="4000" spc="235" dirty="0">
                <a:latin typeface="Calibri"/>
                <a:cs typeface="Calibri"/>
              </a:rPr>
              <a:t>  </a:t>
            </a:r>
            <a:r>
              <a:rPr sz="4000" dirty="0">
                <a:latin typeface="Calibri"/>
                <a:cs typeface="Calibri"/>
              </a:rPr>
              <a:t>company,</a:t>
            </a:r>
            <a:r>
              <a:rPr sz="4000" spc="240" dirty="0">
                <a:latin typeface="Calibri"/>
                <a:cs typeface="Calibri"/>
              </a:rPr>
              <a:t>  </a:t>
            </a:r>
            <a:r>
              <a:rPr sz="4000" dirty="0">
                <a:latin typeface="Calibri"/>
                <a:cs typeface="Calibri"/>
              </a:rPr>
              <a:t>I</a:t>
            </a:r>
            <a:r>
              <a:rPr sz="4000" spc="250" dirty="0">
                <a:latin typeface="Calibri"/>
                <a:cs typeface="Calibri"/>
              </a:rPr>
              <a:t>  </a:t>
            </a:r>
            <a:r>
              <a:rPr sz="4000" dirty="0">
                <a:latin typeface="Calibri"/>
                <a:cs typeface="Calibri"/>
              </a:rPr>
              <a:t>made</a:t>
            </a:r>
            <a:r>
              <a:rPr sz="4000" spc="245" dirty="0">
                <a:latin typeface="Calibri"/>
                <a:cs typeface="Calibri"/>
              </a:rPr>
              <a:t>  </a:t>
            </a:r>
            <a:r>
              <a:rPr sz="4000" dirty="0">
                <a:latin typeface="Calibri"/>
                <a:cs typeface="Calibri"/>
              </a:rPr>
              <a:t>a</a:t>
            </a:r>
            <a:r>
              <a:rPr sz="4000" spc="240" dirty="0">
                <a:latin typeface="Calibri"/>
                <a:cs typeface="Calibri"/>
              </a:rPr>
              <a:t>  </a:t>
            </a:r>
            <a:r>
              <a:rPr sz="4000" dirty="0">
                <a:latin typeface="Calibri"/>
                <a:cs typeface="Calibri"/>
              </a:rPr>
              <a:t>career</a:t>
            </a:r>
            <a:r>
              <a:rPr sz="4000" spc="240" dirty="0">
                <a:latin typeface="Calibri"/>
                <a:cs typeface="Calibri"/>
              </a:rPr>
              <a:t>  </a:t>
            </a:r>
            <a:r>
              <a:rPr sz="4000" dirty="0">
                <a:latin typeface="Calibri"/>
                <a:cs typeface="Calibri"/>
              </a:rPr>
              <a:t>shift</a:t>
            </a:r>
            <a:r>
              <a:rPr sz="4000" spc="240" dirty="0">
                <a:latin typeface="Calibri"/>
                <a:cs typeface="Calibri"/>
              </a:rPr>
              <a:t>  </a:t>
            </a:r>
            <a:r>
              <a:rPr sz="4000" dirty="0">
                <a:latin typeface="Calibri"/>
                <a:cs typeface="Calibri"/>
              </a:rPr>
              <a:t>and</a:t>
            </a:r>
            <a:r>
              <a:rPr sz="4000" spc="245" dirty="0">
                <a:latin typeface="Calibri"/>
                <a:cs typeface="Calibri"/>
              </a:rPr>
              <a:t>  </a:t>
            </a:r>
            <a:r>
              <a:rPr sz="4000" spc="-25" dirty="0">
                <a:latin typeface="Calibri"/>
                <a:cs typeface="Calibri"/>
              </a:rPr>
              <a:t>got </a:t>
            </a:r>
            <a:r>
              <a:rPr sz="4000" dirty="0">
                <a:latin typeface="Calibri"/>
                <a:cs typeface="Calibri"/>
              </a:rPr>
              <a:t>involved</a:t>
            </a:r>
            <a:r>
              <a:rPr sz="4000" spc="125" dirty="0">
                <a:latin typeface="Calibri"/>
                <a:cs typeface="Calibri"/>
              </a:rPr>
              <a:t>  </a:t>
            </a:r>
            <a:r>
              <a:rPr sz="4000" dirty="0">
                <a:latin typeface="Calibri"/>
                <a:cs typeface="Calibri"/>
              </a:rPr>
              <a:t>in</a:t>
            </a:r>
            <a:r>
              <a:rPr sz="4000" spc="120" dirty="0">
                <a:latin typeface="Calibri"/>
                <a:cs typeface="Calibri"/>
              </a:rPr>
              <a:t>  </a:t>
            </a:r>
            <a:r>
              <a:rPr sz="4000" dirty="0">
                <a:latin typeface="Calibri"/>
                <a:cs typeface="Calibri"/>
              </a:rPr>
              <a:t>the</a:t>
            </a:r>
            <a:r>
              <a:rPr sz="4000" spc="120" dirty="0">
                <a:latin typeface="Calibri"/>
                <a:cs typeface="Calibri"/>
              </a:rPr>
              <a:t>  </a:t>
            </a:r>
            <a:r>
              <a:rPr sz="4000" dirty="0">
                <a:latin typeface="Calibri"/>
                <a:cs typeface="Calibri"/>
              </a:rPr>
              <a:t>jewelry</a:t>
            </a:r>
            <a:r>
              <a:rPr sz="4000" spc="120" dirty="0">
                <a:latin typeface="Calibri"/>
                <a:cs typeface="Calibri"/>
              </a:rPr>
              <a:t>  </a:t>
            </a:r>
            <a:r>
              <a:rPr sz="4000" dirty="0">
                <a:latin typeface="Calibri"/>
                <a:cs typeface="Calibri"/>
              </a:rPr>
              <a:t>industry,</a:t>
            </a:r>
            <a:r>
              <a:rPr sz="4000" spc="125" dirty="0">
                <a:latin typeface="Calibri"/>
                <a:cs typeface="Calibri"/>
              </a:rPr>
              <a:t>  </a:t>
            </a:r>
            <a:r>
              <a:rPr sz="4000" dirty="0">
                <a:latin typeface="Calibri"/>
                <a:cs typeface="Calibri"/>
              </a:rPr>
              <a:t>founding</a:t>
            </a:r>
            <a:r>
              <a:rPr sz="4000" spc="120" dirty="0">
                <a:latin typeface="Calibri"/>
                <a:cs typeface="Calibri"/>
              </a:rPr>
              <a:t>  </a:t>
            </a:r>
            <a:r>
              <a:rPr sz="4000" spc="-25" dirty="0">
                <a:latin typeface="Calibri"/>
                <a:cs typeface="Calibri"/>
              </a:rPr>
              <a:t>the </a:t>
            </a:r>
            <a:r>
              <a:rPr sz="4000" dirty="0">
                <a:latin typeface="Calibri"/>
                <a:cs typeface="Calibri"/>
              </a:rPr>
              <a:t>company</a:t>
            </a:r>
            <a:r>
              <a:rPr sz="4000" spc="475" dirty="0">
                <a:latin typeface="Calibri"/>
                <a:cs typeface="Calibri"/>
              </a:rPr>
              <a:t> </a:t>
            </a:r>
            <a:r>
              <a:rPr sz="4000" dirty="0">
                <a:latin typeface="Calibri"/>
                <a:cs typeface="Calibri"/>
              </a:rPr>
              <a:t>"ANAPNOE"</a:t>
            </a:r>
            <a:r>
              <a:rPr sz="4000" spc="484" dirty="0">
                <a:latin typeface="Calibri"/>
                <a:cs typeface="Calibri"/>
              </a:rPr>
              <a:t> </a:t>
            </a:r>
            <a:r>
              <a:rPr sz="4000" dirty="0">
                <a:latin typeface="Calibri"/>
                <a:cs typeface="Calibri"/>
              </a:rPr>
              <a:t>where</a:t>
            </a:r>
            <a:r>
              <a:rPr sz="4000" spc="465" dirty="0">
                <a:latin typeface="Calibri"/>
                <a:cs typeface="Calibri"/>
              </a:rPr>
              <a:t> </a:t>
            </a:r>
            <a:r>
              <a:rPr sz="4000" dirty="0">
                <a:latin typeface="Calibri"/>
                <a:cs typeface="Calibri"/>
              </a:rPr>
              <a:t>I</a:t>
            </a:r>
            <a:r>
              <a:rPr sz="4000" spc="475" dirty="0">
                <a:latin typeface="Calibri"/>
                <a:cs typeface="Calibri"/>
              </a:rPr>
              <a:t> </a:t>
            </a:r>
            <a:r>
              <a:rPr sz="4000" dirty="0">
                <a:latin typeface="Calibri"/>
                <a:cs typeface="Calibri"/>
              </a:rPr>
              <a:t>currently</a:t>
            </a:r>
            <a:r>
              <a:rPr sz="4000" spc="459" dirty="0">
                <a:latin typeface="Calibri"/>
                <a:cs typeface="Calibri"/>
              </a:rPr>
              <a:t> </a:t>
            </a:r>
            <a:r>
              <a:rPr sz="4000" dirty="0">
                <a:latin typeface="Calibri"/>
                <a:cs typeface="Calibri"/>
              </a:rPr>
              <a:t>work</a:t>
            </a:r>
            <a:r>
              <a:rPr sz="4000" spc="475" dirty="0">
                <a:latin typeface="Calibri"/>
                <a:cs typeface="Calibri"/>
              </a:rPr>
              <a:t> </a:t>
            </a:r>
            <a:r>
              <a:rPr sz="4000" spc="-25" dirty="0">
                <a:latin typeface="Calibri"/>
                <a:cs typeface="Calibri"/>
              </a:rPr>
              <a:t>as </a:t>
            </a:r>
            <a:r>
              <a:rPr sz="4000" dirty="0">
                <a:latin typeface="Calibri"/>
                <a:cs typeface="Calibri"/>
              </a:rPr>
              <a:t>the</a:t>
            </a:r>
            <a:r>
              <a:rPr sz="4000" spc="-65" dirty="0">
                <a:latin typeface="Calibri"/>
                <a:cs typeface="Calibri"/>
              </a:rPr>
              <a:t> </a:t>
            </a:r>
            <a:r>
              <a:rPr sz="4000" dirty="0">
                <a:latin typeface="Calibri"/>
                <a:cs typeface="Calibri"/>
              </a:rPr>
              <a:t>CEO.</a:t>
            </a:r>
            <a:r>
              <a:rPr sz="4000" spc="-40" dirty="0">
                <a:latin typeface="Calibri"/>
                <a:cs typeface="Calibri"/>
              </a:rPr>
              <a:t> </a:t>
            </a:r>
            <a:r>
              <a:rPr sz="4000" dirty="0">
                <a:latin typeface="Calibri"/>
                <a:cs typeface="Calibri"/>
              </a:rPr>
              <a:t>In</a:t>
            </a:r>
            <a:r>
              <a:rPr sz="4000" spc="-50" dirty="0">
                <a:latin typeface="Calibri"/>
                <a:cs typeface="Calibri"/>
              </a:rPr>
              <a:t> </a:t>
            </a:r>
            <a:r>
              <a:rPr sz="4000" dirty="0">
                <a:latin typeface="Calibri"/>
                <a:cs typeface="Calibri"/>
              </a:rPr>
              <a:t>2017,</a:t>
            </a:r>
            <a:r>
              <a:rPr sz="4000" spc="-55" dirty="0">
                <a:latin typeface="Calibri"/>
                <a:cs typeface="Calibri"/>
              </a:rPr>
              <a:t> </a:t>
            </a:r>
            <a:r>
              <a:rPr sz="4000" dirty="0">
                <a:latin typeface="Calibri"/>
                <a:cs typeface="Calibri"/>
              </a:rPr>
              <a:t>I</a:t>
            </a:r>
            <a:r>
              <a:rPr sz="4000" spc="-50" dirty="0">
                <a:latin typeface="Calibri"/>
                <a:cs typeface="Calibri"/>
              </a:rPr>
              <a:t> </a:t>
            </a:r>
            <a:r>
              <a:rPr sz="4000" dirty="0">
                <a:latin typeface="Calibri"/>
                <a:cs typeface="Calibri"/>
              </a:rPr>
              <a:t>designed</a:t>
            </a:r>
            <a:r>
              <a:rPr sz="4000" spc="-40" dirty="0">
                <a:latin typeface="Calibri"/>
                <a:cs typeface="Calibri"/>
              </a:rPr>
              <a:t> </a:t>
            </a:r>
            <a:r>
              <a:rPr sz="4000" dirty="0">
                <a:latin typeface="Calibri"/>
                <a:cs typeface="Calibri"/>
              </a:rPr>
              <a:t>a</a:t>
            </a:r>
            <a:r>
              <a:rPr sz="4000" spc="-60" dirty="0">
                <a:latin typeface="Calibri"/>
                <a:cs typeface="Calibri"/>
              </a:rPr>
              <a:t> </a:t>
            </a:r>
            <a:r>
              <a:rPr sz="4000" dirty="0">
                <a:latin typeface="Calibri"/>
                <a:cs typeface="Calibri"/>
              </a:rPr>
              <a:t>collection</a:t>
            </a:r>
            <a:r>
              <a:rPr sz="4000" spc="-50" dirty="0">
                <a:latin typeface="Calibri"/>
                <a:cs typeface="Calibri"/>
              </a:rPr>
              <a:t> </a:t>
            </a:r>
            <a:r>
              <a:rPr sz="4000" dirty="0">
                <a:latin typeface="Calibri"/>
                <a:cs typeface="Calibri"/>
              </a:rPr>
              <a:t>that</a:t>
            </a:r>
            <a:r>
              <a:rPr sz="4000" spc="-80" dirty="0">
                <a:latin typeface="Calibri"/>
                <a:cs typeface="Calibri"/>
              </a:rPr>
              <a:t> </a:t>
            </a:r>
            <a:r>
              <a:rPr sz="4000" spc="-20" dirty="0">
                <a:latin typeface="Calibri"/>
                <a:cs typeface="Calibri"/>
              </a:rPr>
              <a:t>part</a:t>
            </a:r>
            <a:endParaRPr sz="4000" dirty="0">
              <a:latin typeface="Calibri"/>
              <a:cs typeface="Calibri"/>
            </a:endParaRPr>
          </a:p>
        </p:txBody>
      </p:sp>
      <p:pic>
        <p:nvPicPr>
          <p:cNvPr id="9" name="object 9"/>
          <p:cNvPicPr/>
          <p:nvPr/>
        </p:nvPicPr>
        <p:blipFill>
          <a:blip r:embed="rId2" cstate="print"/>
          <a:stretch>
            <a:fillRect/>
          </a:stretch>
        </p:blipFill>
        <p:spPr>
          <a:xfrm>
            <a:off x="355997" y="282669"/>
            <a:ext cx="2443799" cy="1057527"/>
          </a:xfrm>
          <a:prstGeom prst="rect">
            <a:avLst/>
          </a:prstGeom>
        </p:spPr>
      </p:pic>
      <p:sp>
        <p:nvSpPr>
          <p:cNvPr id="10" name="object 10"/>
          <p:cNvSpPr/>
          <p:nvPr/>
        </p:nvSpPr>
        <p:spPr>
          <a:xfrm>
            <a:off x="0" y="5360858"/>
            <a:ext cx="607695" cy="5947410"/>
          </a:xfrm>
          <a:custGeom>
            <a:avLst/>
            <a:gdLst/>
            <a:ahLst/>
            <a:cxnLst/>
            <a:rect l="l" t="t" r="r" b="b"/>
            <a:pathLst>
              <a:path w="607695" h="5947409">
                <a:moveTo>
                  <a:pt x="607298" y="150"/>
                </a:moveTo>
                <a:lnTo>
                  <a:pt x="0" y="150"/>
                </a:lnTo>
                <a:lnTo>
                  <a:pt x="0" y="5947410"/>
                </a:lnTo>
                <a:lnTo>
                  <a:pt x="607298" y="5947410"/>
                </a:lnTo>
                <a:lnTo>
                  <a:pt x="607298" y="150"/>
                </a:lnTo>
                <a:close/>
              </a:path>
            </a:pathLst>
          </a:custGeom>
          <a:solidFill>
            <a:srgbClr val="BEBEBE"/>
          </a:solidFill>
        </p:spPr>
        <p:txBody>
          <a:bodyPr wrap="square" lIns="0" tIns="0" rIns="0" bIns="0" rtlCol="0"/>
          <a:lstStyle/>
          <a:p>
            <a:endParaRPr/>
          </a:p>
        </p:txBody>
      </p:sp>
      <p:sp>
        <p:nvSpPr>
          <p:cNvPr id="11" name="object 11"/>
          <p:cNvSpPr txBox="1"/>
          <p:nvPr/>
        </p:nvSpPr>
        <p:spPr>
          <a:xfrm>
            <a:off x="13100353" y="7590597"/>
            <a:ext cx="5441950" cy="513715"/>
          </a:xfrm>
          <a:prstGeom prst="rect">
            <a:avLst/>
          </a:prstGeom>
        </p:spPr>
        <p:txBody>
          <a:bodyPr vert="horz" wrap="square" lIns="0" tIns="12700" rIns="0" bIns="0" rtlCol="0">
            <a:spAutoFit/>
          </a:bodyPr>
          <a:lstStyle/>
          <a:p>
            <a:pPr marL="12700">
              <a:lnSpc>
                <a:spcPct val="100000"/>
              </a:lnSpc>
              <a:spcBef>
                <a:spcPts val="100"/>
              </a:spcBef>
            </a:pPr>
            <a:r>
              <a:rPr sz="3200" b="1" dirty="0">
                <a:latin typeface="Times New Roman"/>
                <a:cs typeface="Times New Roman"/>
              </a:rPr>
              <a:t>Insert</a:t>
            </a:r>
            <a:r>
              <a:rPr sz="3200" b="1" spc="65" dirty="0">
                <a:latin typeface="Times New Roman"/>
                <a:cs typeface="Times New Roman"/>
              </a:rPr>
              <a:t> </a:t>
            </a:r>
            <a:r>
              <a:rPr sz="3200" b="1" spc="110" dirty="0">
                <a:latin typeface="Times New Roman"/>
                <a:cs typeface="Times New Roman"/>
              </a:rPr>
              <a:t>High</a:t>
            </a:r>
            <a:r>
              <a:rPr sz="3200" b="1" spc="55" dirty="0">
                <a:latin typeface="Times New Roman"/>
                <a:cs typeface="Times New Roman"/>
              </a:rPr>
              <a:t> </a:t>
            </a:r>
            <a:r>
              <a:rPr sz="3200" b="1" dirty="0">
                <a:latin typeface="Times New Roman"/>
                <a:cs typeface="Times New Roman"/>
              </a:rPr>
              <a:t>Resolution</a:t>
            </a:r>
            <a:r>
              <a:rPr sz="3200" b="1" spc="80" dirty="0">
                <a:latin typeface="Times New Roman"/>
                <a:cs typeface="Times New Roman"/>
              </a:rPr>
              <a:t> </a:t>
            </a:r>
            <a:r>
              <a:rPr sz="3200" b="1" spc="-10" dirty="0">
                <a:latin typeface="Times New Roman"/>
                <a:cs typeface="Times New Roman"/>
              </a:rPr>
              <a:t>Picture</a:t>
            </a:r>
            <a:endParaRPr sz="3200">
              <a:latin typeface="Times New Roman"/>
              <a:cs typeface="Times New Roman"/>
            </a:endParaRPr>
          </a:p>
        </p:txBody>
      </p:sp>
      <p:sp>
        <p:nvSpPr>
          <p:cNvPr id="12" name="object 12"/>
          <p:cNvSpPr txBox="1"/>
          <p:nvPr/>
        </p:nvSpPr>
        <p:spPr>
          <a:xfrm>
            <a:off x="18969764" y="10491051"/>
            <a:ext cx="141605" cy="299720"/>
          </a:xfrm>
          <a:prstGeom prst="rect">
            <a:avLst/>
          </a:prstGeom>
        </p:spPr>
        <p:txBody>
          <a:bodyPr vert="horz" wrap="square" lIns="0" tIns="12700" rIns="0" bIns="0" rtlCol="0">
            <a:spAutoFit/>
          </a:bodyPr>
          <a:lstStyle/>
          <a:p>
            <a:pPr marL="12700">
              <a:lnSpc>
                <a:spcPct val="100000"/>
              </a:lnSpc>
              <a:spcBef>
                <a:spcPts val="100"/>
              </a:spcBef>
            </a:pPr>
            <a:r>
              <a:rPr sz="1800" spc="-50" dirty="0">
                <a:solidFill>
                  <a:srgbClr val="888888"/>
                </a:solidFill>
                <a:latin typeface="Calibri"/>
                <a:cs typeface="Calibri"/>
              </a:rPr>
              <a:t>4</a:t>
            </a:r>
            <a:endParaRPr sz="1800">
              <a:latin typeface="Calibri"/>
              <a:cs typeface="Calibri"/>
            </a:endParaRPr>
          </a:p>
        </p:txBody>
      </p:sp>
      <p:pic>
        <p:nvPicPr>
          <p:cNvPr id="13" name="object 13"/>
          <p:cNvPicPr/>
          <p:nvPr/>
        </p:nvPicPr>
        <p:blipFill>
          <a:blip r:embed="rId3" cstate="print"/>
          <a:stretch>
            <a:fillRect/>
          </a:stretch>
        </p:blipFill>
        <p:spPr>
          <a:xfrm>
            <a:off x="12566332" y="3893086"/>
            <a:ext cx="6814774" cy="725481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713334" y="4723606"/>
            <a:ext cx="6177915" cy="6186805"/>
          </a:xfrm>
          <a:custGeom>
            <a:avLst/>
            <a:gdLst/>
            <a:ahLst/>
            <a:cxnLst/>
            <a:rect l="l" t="t" r="r" b="b"/>
            <a:pathLst>
              <a:path w="6177915" h="6186805">
                <a:moveTo>
                  <a:pt x="0" y="6186766"/>
                </a:moveTo>
                <a:lnTo>
                  <a:pt x="6177788" y="6186766"/>
                </a:lnTo>
                <a:lnTo>
                  <a:pt x="6177788" y="0"/>
                </a:lnTo>
                <a:lnTo>
                  <a:pt x="0" y="0"/>
                </a:lnTo>
                <a:lnTo>
                  <a:pt x="0" y="6186766"/>
                </a:lnTo>
                <a:close/>
              </a:path>
            </a:pathLst>
          </a:custGeom>
          <a:solidFill>
            <a:srgbClr val="F4F0EB"/>
          </a:solidFill>
        </p:spPr>
        <p:txBody>
          <a:bodyPr wrap="square" lIns="0" tIns="0" rIns="0" bIns="0" rtlCol="0"/>
          <a:lstStyle/>
          <a:p>
            <a:endParaRPr/>
          </a:p>
        </p:txBody>
      </p:sp>
      <p:grpSp>
        <p:nvGrpSpPr>
          <p:cNvPr id="3" name="object 3"/>
          <p:cNvGrpSpPr/>
          <p:nvPr/>
        </p:nvGrpSpPr>
        <p:grpSpPr>
          <a:xfrm>
            <a:off x="12566650" y="4130350"/>
            <a:ext cx="6464300" cy="593725"/>
            <a:chOff x="12566650" y="4130350"/>
            <a:chExt cx="6464300" cy="593725"/>
          </a:xfrm>
        </p:grpSpPr>
        <p:sp>
          <p:nvSpPr>
            <p:cNvPr id="4" name="object 4"/>
            <p:cNvSpPr/>
            <p:nvPr/>
          </p:nvSpPr>
          <p:spPr>
            <a:xfrm>
              <a:off x="12713335" y="4130350"/>
              <a:ext cx="6177915" cy="254000"/>
            </a:xfrm>
            <a:custGeom>
              <a:avLst/>
              <a:gdLst/>
              <a:ahLst/>
              <a:cxnLst/>
              <a:rect l="l" t="t" r="r" b="b"/>
              <a:pathLst>
                <a:path w="6177915" h="254000">
                  <a:moveTo>
                    <a:pt x="0" y="253796"/>
                  </a:moveTo>
                  <a:lnTo>
                    <a:pt x="6177788" y="253796"/>
                  </a:lnTo>
                  <a:lnTo>
                    <a:pt x="6177788" y="0"/>
                  </a:lnTo>
                  <a:lnTo>
                    <a:pt x="0" y="0"/>
                  </a:lnTo>
                  <a:lnTo>
                    <a:pt x="0" y="253796"/>
                  </a:lnTo>
                  <a:close/>
                </a:path>
              </a:pathLst>
            </a:custGeom>
            <a:solidFill>
              <a:srgbClr val="F4F0EB"/>
            </a:solidFill>
          </p:spPr>
          <p:txBody>
            <a:bodyPr wrap="square" lIns="0" tIns="0" rIns="0" bIns="0" rtlCol="0"/>
            <a:lstStyle/>
            <a:p>
              <a:endParaRPr/>
            </a:p>
          </p:txBody>
        </p:sp>
        <p:sp>
          <p:nvSpPr>
            <p:cNvPr id="5" name="object 5"/>
            <p:cNvSpPr/>
            <p:nvPr/>
          </p:nvSpPr>
          <p:spPr>
            <a:xfrm>
              <a:off x="12566650" y="4384147"/>
              <a:ext cx="6464300" cy="339725"/>
            </a:xfrm>
            <a:custGeom>
              <a:avLst/>
              <a:gdLst/>
              <a:ahLst/>
              <a:cxnLst/>
              <a:rect l="l" t="t" r="r" b="b"/>
              <a:pathLst>
                <a:path w="6464300" h="339725">
                  <a:moveTo>
                    <a:pt x="6463819" y="175"/>
                  </a:moveTo>
                  <a:lnTo>
                    <a:pt x="-317" y="175"/>
                  </a:lnTo>
                  <a:lnTo>
                    <a:pt x="-317" y="339624"/>
                  </a:lnTo>
                  <a:lnTo>
                    <a:pt x="6463819" y="339624"/>
                  </a:lnTo>
                  <a:lnTo>
                    <a:pt x="6463819" y="175"/>
                  </a:lnTo>
                  <a:close/>
                </a:path>
              </a:pathLst>
            </a:custGeom>
            <a:solidFill>
              <a:srgbClr val="D99593"/>
            </a:solidFill>
          </p:spPr>
          <p:txBody>
            <a:bodyPr wrap="square" lIns="0" tIns="0" rIns="0" bIns="0" rtlCol="0"/>
            <a:lstStyle/>
            <a:p>
              <a:endParaRPr/>
            </a:p>
          </p:txBody>
        </p:sp>
      </p:grpSp>
      <p:sp>
        <p:nvSpPr>
          <p:cNvPr id="6" name="object 6"/>
          <p:cNvSpPr txBox="1">
            <a:spLocks noGrp="1"/>
          </p:cNvSpPr>
          <p:nvPr>
            <p:ph type="title"/>
          </p:nvPr>
        </p:nvSpPr>
        <p:spPr>
          <a:prstGeom prst="rect">
            <a:avLst/>
          </a:prstGeom>
        </p:spPr>
        <p:txBody>
          <a:bodyPr vert="horz" wrap="square" lIns="0" tIns="12700" rIns="0" bIns="0" rtlCol="0">
            <a:spAutoFit/>
          </a:bodyPr>
          <a:lstStyle/>
          <a:p>
            <a:pPr marL="823594">
              <a:lnSpc>
                <a:spcPct val="100000"/>
              </a:lnSpc>
              <a:spcBef>
                <a:spcPts val="100"/>
              </a:spcBef>
            </a:pPr>
            <a:r>
              <a:rPr dirty="0"/>
              <a:t>Tonia</a:t>
            </a:r>
            <a:r>
              <a:rPr spc="-135" dirty="0"/>
              <a:t> </a:t>
            </a:r>
            <a:r>
              <a:rPr spc="-20" dirty="0"/>
              <a:t>Moropoulou,Vice</a:t>
            </a:r>
            <a:r>
              <a:rPr spc="-70" dirty="0"/>
              <a:t> </a:t>
            </a:r>
            <a:r>
              <a:rPr spc="-40" dirty="0"/>
              <a:t>President,</a:t>
            </a:r>
            <a:r>
              <a:rPr spc="-315" dirty="0"/>
              <a:t> </a:t>
            </a:r>
            <a:r>
              <a:rPr spc="-195" dirty="0"/>
              <a:t>Greece</a:t>
            </a:r>
            <a:r>
              <a:rPr spc="-265" dirty="0"/>
              <a:t> </a:t>
            </a:r>
            <a:r>
              <a:rPr dirty="0"/>
              <a:t>-</a:t>
            </a:r>
            <a:r>
              <a:rPr spc="-330" dirty="0"/>
              <a:t> </a:t>
            </a:r>
            <a:r>
              <a:rPr spc="-20" dirty="0"/>
              <a:t>India</a:t>
            </a:r>
          </a:p>
        </p:txBody>
      </p:sp>
      <p:sp>
        <p:nvSpPr>
          <p:cNvPr id="7" name="object 7"/>
          <p:cNvSpPr txBox="1"/>
          <p:nvPr/>
        </p:nvSpPr>
        <p:spPr>
          <a:xfrm>
            <a:off x="1508213" y="2927987"/>
            <a:ext cx="8789670" cy="1031875"/>
          </a:xfrm>
          <a:prstGeom prst="rect">
            <a:avLst/>
          </a:prstGeom>
        </p:spPr>
        <p:txBody>
          <a:bodyPr vert="horz" wrap="square" lIns="0" tIns="12700" rIns="0" bIns="0" rtlCol="0">
            <a:spAutoFit/>
          </a:bodyPr>
          <a:lstStyle/>
          <a:p>
            <a:pPr marL="12700">
              <a:lnSpc>
                <a:spcPct val="100000"/>
              </a:lnSpc>
              <a:spcBef>
                <a:spcPts val="100"/>
              </a:spcBef>
            </a:pPr>
            <a:r>
              <a:rPr sz="6600" b="1" spc="-25" dirty="0">
                <a:solidFill>
                  <a:srgbClr val="42200A"/>
                </a:solidFill>
                <a:latin typeface="Times New Roman"/>
                <a:cs typeface="Times New Roman"/>
              </a:rPr>
              <a:t>Business</a:t>
            </a:r>
            <a:r>
              <a:rPr sz="6600" b="1" spc="-290" dirty="0">
                <a:solidFill>
                  <a:srgbClr val="42200A"/>
                </a:solidFill>
                <a:latin typeface="Times New Roman"/>
                <a:cs typeface="Times New Roman"/>
              </a:rPr>
              <a:t> </a:t>
            </a:r>
            <a:r>
              <a:rPr sz="6600" b="1" spc="-145" dirty="0">
                <a:solidFill>
                  <a:srgbClr val="42200A"/>
                </a:solidFill>
                <a:latin typeface="Times New Roman"/>
                <a:cs typeface="Times New Roman"/>
              </a:rPr>
              <a:t>Council,</a:t>
            </a:r>
            <a:r>
              <a:rPr sz="6600" b="1" spc="-300" dirty="0">
                <a:solidFill>
                  <a:srgbClr val="42200A"/>
                </a:solidFill>
                <a:latin typeface="Times New Roman"/>
                <a:cs typeface="Times New Roman"/>
              </a:rPr>
              <a:t> </a:t>
            </a:r>
            <a:r>
              <a:rPr sz="6600" b="1" spc="-385" dirty="0">
                <a:solidFill>
                  <a:srgbClr val="42200A"/>
                </a:solidFill>
                <a:latin typeface="Times New Roman"/>
                <a:cs typeface="Times New Roman"/>
              </a:rPr>
              <a:t>WICCI</a:t>
            </a:r>
            <a:endParaRPr sz="6600">
              <a:latin typeface="Times New Roman"/>
              <a:cs typeface="Times New Roman"/>
            </a:endParaRPr>
          </a:p>
        </p:txBody>
      </p:sp>
      <p:sp>
        <p:nvSpPr>
          <p:cNvPr id="8" name="object 8"/>
          <p:cNvSpPr txBox="1">
            <a:spLocks noGrp="1"/>
          </p:cNvSpPr>
          <p:nvPr>
            <p:ph type="body" idx="1"/>
          </p:nvPr>
        </p:nvSpPr>
        <p:spPr>
          <a:prstGeom prst="rect">
            <a:avLst/>
          </a:prstGeom>
        </p:spPr>
        <p:txBody>
          <a:bodyPr vert="horz" wrap="square" lIns="0" tIns="10795" rIns="0" bIns="0" rtlCol="0">
            <a:spAutoFit/>
          </a:bodyPr>
          <a:lstStyle/>
          <a:p>
            <a:pPr marL="12700" marR="1155065">
              <a:lnSpc>
                <a:spcPct val="100200"/>
              </a:lnSpc>
              <a:spcBef>
                <a:spcPts val="85"/>
              </a:spcBef>
            </a:pPr>
            <a:r>
              <a:rPr sz="3800" b="1" spc="50" dirty="0">
                <a:latin typeface="Times New Roman"/>
                <a:cs typeface="Times New Roman"/>
              </a:rPr>
              <a:t>BIO</a:t>
            </a:r>
            <a:r>
              <a:rPr sz="3800" b="1" spc="-75" dirty="0">
                <a:latin typeface="Times New Roman"/>
                <a:cs typeface="Times New Roman"/>
              </a:rPr>
              <a:t> </a:t>
            </a:r>
            <a:r>
              <a:rPr sz="3800" b="1" dirty="0">
                <a:latin typeface="Times New Roman"/>
                <a:cs typeface="Times New Roman"/>
              </a:rPr>
              <a:t>:-</a:t>
            </a:r>
            <a:r>
              <a:rPr sz="3800" b="1" spc="-60" dirty="0">
                <a:latin typeface="Times New Roman"/>
                <a:cs typeface="Times New Roman"/>
              </a:rPr>
              <a:t> </a:t>
            </a:r>
            <a:r>
              <a:rPr spc="-20" dirty="0"/>
              <a:t>Professor</a:t>
            </a:r>
            <a:r>
              <a:rPr spc="-90" dirty="0"/>
              <a:t> </a:t>
            </a:r>
            <a:r>
              <a:rPr dirty="0"/>
              <a:t>Emeritus</a:t>
            </a:r>
            <a:r>
              <a:rPr spc="-90" dirty="0"/>
              <a:t> </a:t>
            </a:r>
            <a:r>
              <a:rPr dirty="0"/>
              <a:t>At</a:t>
            </a:r>
            <a:r>
              <a:rPr spc="-95" dirty="0"/>
              <a:t> </a:t>
            </a:r>
            <a:r>
              <a:rPr dirty="0"/>
              <a:t>The</a:t>
            </a:r>
            <a:r>
              <a:rPr spc="-85" dirty="0"/>
              <a:t> </a:t>
            </a:r>
            <a:r>
              <a:rPr spc="-10" dirty="0"/>
              <a:t>National </a:t>
            </a:r>
            <a:r>
              <a:rPr spc="-30" dirty="0"/>
              <a:t>Technical</a:t>
            </a:r>
            <a:r>
              <a:rPr spc="-125" dirty="0"/>
              <a:t> </a:t>
            </a:r>
            <a:r>
              <a:rPr spc="-10" dirty="0"/>
              <a:t>University</a:t>
            </a:r>
            <a:r>
              <a:rPr spc="-110" dirty="0"/>
              <a:t> </a:t>
            </a:r>
            <a:r>
              <a:rPr dirty="0"/>
              <a:t>Of</a:t>
            </a:r>
            <a:r>
              <a:rPr spc="-100" dirty="0"/>
              <a:t> </a:t>
            </a:r>
            <a:r>
              <a:rPr spc="-10" dirty="0"/>
              <a:t>Athens</a:t>
            </a:r>
            <a:endParaRPr sz="3800">
              <a:latin typeface="Times New Roman"/>
              <a:cs typeface="Times New Roman"/>
            </a:endParaRPr>
          </a:p>
          <a:p>
            <a:pPr marL="12700" marR="5080">
              <a:lnSpc>
                <a:spcPct val="100000"/>
              </a:lnSpc>
            </a:pPr>
            <a:r>
              <a:rPr dirty="0"/>
              <a:t>Chief</a:t>
            </a:r>
            <a:r>
              <a:rPr spc="-100" dirty="0"/>
              <a:t> </a:t>
            </a:r>
            <a:r>
              <a:rPr dirty="0"/>
              <a:t>Scientific</a:t>
            </a:r>
            <a:r>
              <a:rPr spc="-105" dirty="0"/>
              <a:t> </a:t>
            </a:r>
            <a:r>
              <a:rPr dirty="0"/>
              <a:t>Supervisor</a:t>
            </a:r>
            <a:r>
              <a:rPr spc="-70" dirty="0"/>
              <a:t> </a:t>
            </a:r>
            <a:r>
              <a:rPr dirty="0"/>
              <a:t>Of</a:t>
            </a:r>
            <a:r>
              <a:rPr spc="-90" dirty="0"/>
              <a:t> </a:t>
            </a:r>
            <a:r>
              <a:rPr dirty="0"/>
              <a:t>The</a:t>
            </a:r>
            <a:r>
              <a:rPr spc="-85" dirty="0"/>
              <a:t> </a:t>
            </a:r>
            <a:r>
              <a:rPr spc="-10" dirty="0"/>
              <a:t>Rehabilitation </a:t>
            </a:r>
            <a:r>
              <a:rPr dirty="0"/>
              <a:t>Of</a:t>
            </a:r>
            <a:r>
              <a:rPr spc="-65" dirty="0"/>
              <a:t> </a:t>
            </a:r>
            <a:r>
              <a:rPr dirty="0"/>
              <a:t>The</a:t>
            </a:r>
            <a:r>
              <a:rPr spc="-60" dirty="0"/>
              <a:t> </a:t>
            </a:r>
            <a:r>
              <a:rPr dirty="0"/>
              <a:t>Holy</a:t>
            </a:r>
            <a:r>
              <a:rPr spc="-60" dirty="0"/>
              <a:t> </a:t>
            </a:r>
            <a:r>
              <a:rPr spc="-10" dirty="0"/>
              <a:t>Aedicule</a:t>
            </a:r>
          </a:p>
          <a:p>
            <a:pPr marL="12700">
              <a:lnSpc>
                <a:spcPct val="100000"/>
              </a:lnSpc>
              <a:spcBef>
                <a:spcPts val="5"/>
              </a:spcBef>
            </a:pPr>
            <a:r>
              <a:rPr dirty="0"/>
              <a:t>Of</a:t>
            </a:r>
            <a:r>
              <a:rPr spc="-20" dirty="0"/>
              <a:t> </a:t>
            </a:r>
            <a:r>
              <a:rPr dirty="0"/>
              <a:t>The</a:t>
            </a:r>
            <a:r>
              <a:rPr spc="-15" dirty="0"/>
              <a:t> </a:t>
            </a:r>
            <a:r>
              <a:rPr dirty="0"/>
              <a:t>Holy</a:t>
            </a:r>
            <a:r>
              <a:rPr spc="-30" dirty="0"/>
              <a:t> </a:t>
            </a:r>
            <a:r>
              <a:rPr spc="-10" dirty="0"/>
              <a:t>Sepulcher</a:t>
            </a:r>
          </a:p>
          <a:p>
            <a:pPr marL="12700" marR="556260">
              <a:lnSpc>
                <a:spcPct val="100000"/>
              </a:lnSpc>
            </a:pPr>
            <a:r>
              <a:rPr dirty="0"/>
              <a:t>Member</a:t>
            </a:r>
            <a:r>
              <a:rPr spc="-95" dirty="0"/>
              <a:t> </a:t>
            </a:r>
            <a:r>
              <a:rPr dirty="0"/>
              <a:t>Of</a:t>
            </a:r>
            <a:r>
              <a:rPr spc="-100" dirty="0"/>
              <a:t> </a:t>
            </a:r>
            <a:r>
              <a:rPr dirty="0"/>
              <a:t>The</a:t>
            </a:r>
            <a:r>
              <a:rPr spc="-100" dirty="0"/>
              <a:t> </a:t>
            </a:r>
            <a:r>
              <a:rPr dirty="0"/>
              <a:t>Executive</a:t>
            </a:r>
            <a:r>
              <a:rPr spc="-100" dirty="0"/>
              <a:t> </a:t>
            </a:r>
            <a:r>
              <a:rPr spc="-10" dirty="0"/>
              <a:t>Committee</a:t>
            </a:r>
            <a:r>
              <a:rPr spc="-100" dirty="0"/>
              <a:t> </a:t>
            </a:r>
            <a:r>
              <a:rPr dirty="0"/>
              <a:t>Of</a:t>
            </a:r>
            <a:r>
              <a:rPr spc="-105" dirty="0"/>
              <a:t> </a:t>
            </a:r>
            <a:r>
              <a:rPr spc="-25" dirty="0"/>
              <a:t>The </a:t>
            </a:r>
            <a:r>
              <a:rPr spc="-30" dirty="0"/>
              <a:t>Technical</a:t>
            </a:r>
            <a:r>
              <a:rPr spc="-130" dirty="0"/>
              <a:t> </a:t>
            </a:r>
            <a:r>
              <a:rPr dirty="0"/>
              <a:t>Chamber</a:t>
            </a:r>
            <a:r>
              <a:rPr spc="-110" dirty="0"/>
              <a:t> </a:t>
            </a:r>
            <a:r>
              <a:rPr dirty="0"/>
              <a:t>Of</a:t>
            </a:r>
            <a:r>
              <a:rPr spc="-105" dirty="0"/>
              <a:t> </a:t>
            </a:r>
            <a:r>
              <a:rPr spc="-10" dirty="0"/>
              <a:t>Greece</a:t>
            </a:r>
          </a:p>
          <a:p>
            <a:pPr marL="12700" marR="1156335">
              <a:lnSpc>
                <a:spcPts val="4750"/>
              </a:lnSpc>
              <a:spcBef>
                <a:spcPts val="150"/>
              </a:spcBef>
            </a:pPr>
            <a:r>
              <a:rPr dirty="0"/>
              <a:t>Member</a:t>
            </a:r>
            <a:r>
              <a:rPr spc="-90" dirty="0"/>
              <a:t> </a:t>
            </a:r>
            <a:r>
              <a:rPr dirty="0"/>
              <a:t>Of</a:t>
            </a:r>
            <a:r>
              <a:rPr spc="-105" dirty="0"/>
              <a:t> </a:t>
            </a:r>
            <a:r>
              <a:rPr dirty="0"/>
              <a:t>The</a:t>
            </a:r>
            <a:r>
              <a:rPr spc="-100" dirty="0"/>
              <a:t> </a:t>
            </a:r>
            <a:r>
              <a:rPr dirty="0"/>
              <a:t>Governing</a:t>
            </a:r>
            <a:r>
              <a:rPr spc="-95" dirty="0"/>
              <a:t> </a:t>
            </a:r>
            <a:r>
              <a:rPr dirty="0"/>
              <a:t>Council</a:t>
            </a:r>
            <a:r>
              <a:rPr spc="-120" dirty="0"/>
              <a:t> </a:t>
            </a:r>
            <a:r>
              <a:rPr dirty="0"/>
              <a:t>Of</a:t>
            </a:r>
            <a:r>
              <a:rPr spc="-100" dirty="0"/>
              <a:t> </a:t>
            </a:r>
            <a:r>
              <a:rPr spc="-25" dirty="0"/>
              <a:t>The </a:t>
            </a:r>
            <a:r>
              <a:rPr spc="-10" dirty="0"/>
              <a:t>University</a:t>
            </a:r>
            <a:r>
              <a:rPr spc="-90" dirty="0"/>
              <a:t> </a:t>
            </a:r>
            <a:r>
              <a:rPr dirty="0"/>
              <a:t>Of</a:t>
            </a:r>
            <a:r>
              <a:rPr spc="-80" dirty="0"/>
              <a:t> </a:t>
            </a:r>
            <a:r>
              <a:rPr spc="-10" dirty="0"/>
              <a:t>Ioannina</a:t>
            </a:r>
          </a:p>
        </p:txBody>
      </p:sp>
      <p:pic>
        <p:nvPicPr>
          <p:cNvPr id="9" name="object 9"/>
          <p:cNvPicPr/>
          <p:nvPr/>
        </p:nvPicPr>
        <p:blipFill>
          <a:blip r:embed="rId2" cstate="print"/>
          <a:stretch>
            <a:fillRect/>
          </a:stretch>
        </p:blipFill>
        <p:spPr>
          <a:xfrm>
            <a:off x="355997" y="282669"/>
            <a:ext cx="2443799" cy="1057527"/>
          </a:xfrm>
          <a:prstGeom prst="rect">
            <a:avLst/>
          </a:prstGeom>
        </p:spPr>
      </p:pic>
      <p:sp>
        <p:nvSpPr>
          <p:cNvPr id="10" name="object 10"/>
          <p:cNvSpPr/>
          <p:nvPr/>
        </p:nvSpPr>
        <p:spPr>
          <a:xfrm>
            <a:off x="0" y="5360858"/>
            <a:ext cx="607695" cy="5947410"/>
          </a:xfrm>
          <a:custGeom>
            <a:avLst/>
            <a:gdLst/>
            <a:ahLst/>
            <a:cxnLst/>
            <a:rect l="l" t="t" r="r" b="b"/>
            <a:pathLst>
              <a:path w="607695" h="5947409">
                <a:moveTo>
                  <a:pt x="607298" y="150"/>
                </a:moveTo>
                <a:lnTo>
                  <a:pt x="0" y="150"/>
                </a:lnTo>
                <a:lnTo>
                  <a:pt x="0" y="5947410"/>
                </a:lnTo>
                <a:lnTo>
                  <a:pt x="607298" y="5947410"/>
                </a:lnTo>
                <a:lnTo>
                  <a:pt x="607298" y="150"/>
                </a:lnTo>
                <a:close/>
              </a:path>
            </a:pathLst>
          </a:custGeom>
          <a:solidFill>
            <a:srgbClr val="BEBEBE"/>
          </a:solidFill>
        </p:spPr>
        <p:txBody>
          <a:bodyPr wrap="square" lIns="0" tIns="0" rIns="0" bIns="0" rtlCol="0"/>
          <a:lstStyle/>
          <a:p>
            <a:endParaRPr/>
          </a:p>
        </p:txBody>
      </p:sp>
      <p:sp>
        <p:nvSpPr>
          <p:cNvPr id="11" name="object 11"/>
          <p:cNvSpPr txBox="1"/>
          <p:nvPr/>
        </p:nvSpPr>
        <p:spPr>
          <a:xfrm>
            <a:off x="13100353" y="7590597"/>
            <a:ext cx="5441950" cy="513715"/>
          </a:xfrm>
          <a:prstGeom prst="rect">
            <a:avLst/>
          </a:prstGeom>
        </p:spPr>
        <p:txBody>
          <a:bodyPr vert="horz" wrap="square" lIns="0" tIns="12700" rIns="0" bIns="0" rtlCol="0">
            <a:spAutoFit/>
          </a:bodyPr>
          <a:lstStyle/>
          <a:p>
            <a:pPr marL="12700">
              <a:lnSpc>
                <a:spcPct val="100000"/>
              </a:lnSpc>
              <a:spcBef>
                <a:spcPts val="100"/>
              </a:spcBef>
            </a:pPr>
            <a:r>
              <a:rPr sz="3200" b="1" dirty="0">
                <a:latin typeface="Times New Roman"/>
                <a:cs typeface="Times New Roman"/>
              </a:rPr>
              <a:t>Insert</a:t>
            </a:r>
            <a:r>
              <a:rPr sz="3200" b="1" spc="65" dirty="0">
                <a:latin typeface="Times New Roman"/>
                <a:cs typeface="Times New Roman"/>
              </a:rPr>
              <a:t> </a:t>
            </a:r>
            <a:r>
              <a:rPr sz="3200" b="1" spc="110" dirty="0">
                <a:latin typeface="Times New Roman"/>
                <a:cs typeface="Times New Roman"/>
              </a:rPr>
              <a:t>High</a:t>
            </a:r>
            <a:r>
              <a:rPr sz="3200" b="1" spc="55" dirty="0">
                <a:latin typeface="Times New Roman"/>
                <a:cs typeface="Times New Roman"/>
              </a:rPr>
              <a:t> </a:t>
            </a:r>
            <a:r>
              <a:rPr sz="3200" b="1" dirty="0">
                <a:latin typeface="Times New Roman"/>
                <a:cs typeface="Times New Roman"/>
              </a:rPr>
              <a:t>Resolution</a:t>
            </a:r>
            <a:r>
              <a:rPr sz="3200" b="1" spc="80" dirty="0">
                <a:latin typeface="Times New Roman"/>
                <a:cs typeface="Times New Roman"/>
              </a:rPr>
              <a:t> </a:t>
            </a:r>
            <a:r>
              <a:rPr sz="3200" b="1" spc="-10" dirty="0">
                <a:latin typeface="Times New Roman"/>
                <a:cs typeface="Times New Roman"/>
              </a:rPr>
              <a:t>Picture</a:t>
            </a:r>
            <a:endParaRPr sz="3200">
              <a:latin typeface="Times New Roman"/>
              <a:cs typeface="Times New Roman"/>
            </a:endParaRPr>
          </a:p>
        </p:txBody>
      </p:sp>
      <p:sp>
        <p:nvSpPr>
          <p:cNvPr id="12" name="object 12"/>
          <p:cNvSpPr txBox="1"/>
          <p:nvPr/>
        </p:nvSpPr>
        <p:spPr>
          <a:xfrm>
            <a:off x="18969764" y="10491051"/>
            <a:ext cx="141605" cy="299720"/>
          </a:xfrm>
          <a:prstGeom prst="rect">
            <a:avLst/>
          </a:prstGeom>
        </p:spPr>
        <p:txBody>
          <a:bodyPr vert="horz" wrap="square" lIns="0" tIns="12700" rIns="0" bIns="0" rtlCol="0">
            <a:spAutoFit/>
          </a:bodyPr>
          <a:lstStyle/>
          <a:p>
            <a:pPr marL="12700">
              <a:lnSpc>
                <a:spcPct val="100000"/>
              </a:lnSpc>
              <a:spcBef>
                <a:spcPts val="100"/>
              </a:spcBef>
            </a:pPr>
            <a:r>
              <a:rPr sz="1800" spc="-50" dirty="0">
                <a:solidFill>
                  <a:srgbClr val="888888"/>
                </a:solidFill>
                <a:latin typeface="Calibri"/>
                <a:cs typeface="Calibri"/>
              </a:rPr>
              <a:t>5</a:t>
            </a:r>
            <a:endParaRPr sz="1800">
              <a:latin typeface="Calibri"/>
              <a:cs typeface="Calibri"/>
            </a:endParaRPr>
          </a:p>
        </p:txBody>
      </p:sp>
      <p:pic>
        <p:nvPicPr>
          <p:cNvPr id="13" name="object 13"/>
          <p:cNvPicPr/>
          <p:nvPr/>
        </p:nvPicPr>
        <p:blipFill>
          <a:blip r:embed="rId3" cstate="print"/>
          <a:stretch>
            <a:fillRect/>
          </a:stretch>
        </p:blipFill>
        <p:spPr>
          <a:xfrm>
            <a:off x="12566332" y="4130583"/>
            <a:ext cx="6814774" cy="67798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713334" y="4723606"/>
            <a:ext cx="6177915" cy="6186805"/>
          </a:xfrm>
          <a:custGeom>
            <a:avLst/>
            <a:gdLst/>
            <a:ahLst/>
            <a:cxnLst/>
            <a:rect l="l" t="t" r="r" b="b"/>
            <a:pathLst>
              <a:path w="6177915" h="6186805">
                <a:moveTo>
                  <a:pt x="0" y="6186766"/>
                </a:moveTo>
                <a:lnTo>
                  <a:pt x="6177788" y="6186766"/>
                </a:lnTo>
                <a:lnTo>
                  <a:pt x="6177788" y="0"/>
                </a:lnTo>
                <a:lnTo>
                  <a:pt x="0" y="0"/>
                </a:lnTo>
                <a:lnTo>
                  <a:pt x="0" y="6186766"/>
                </a:lnTo>
                <a:close/>
              </a:path>
            </a:pathLst>
          </a:custGeom>
          <a:solidFill>
            <a:srgbClr val="F4F0EB"/>
          </a:solidFill>
        </p:spPr>
        <p:txBody>
          <a:bodyPr wrap="square" lIns="0" tIns="0" rIns="0" bIns="0" rtlCol="0"/>
          <a:lstStyle/>
          <a:p>
            <a:endParaRPr/>
          </a:p>
        </p:txBody>
      </p:sp>
      <p:grpSp>
        <p:nvGrpSpPr>
          <p:cNvPr id="3" name="object 3"/>
          <p:cNvGrpSpPr/>
          <p:nvPr/>
        </p:nvGrpSpPr>
        <p:grpSpPr>
          <a:xfrm>
            <a:off x="12566650" y="4130350"/>
            <a:ext cx="6464300" cy="593725"/>
            <a:chOff x="12566650" y="4130350"/>
            <a:chExt cx="6464300" cy="593725"/>
          </a:xfrm>
        </p:grpSpPr>
        <p:sp>
          <p:nvSpPr>
            <p:cNvPr id="4" name="object 4"/>
            <p:cNvSpPr/>
            <p:nvPr/>
          </p:nvSpPr>
          <p:spPr>
            <a:xfrm>
              <a:off x="12713335" y="4130350"/>
              <a:ext cx="6177915" cy="254000"/>
            </a:xfrm>
            <a:custGeom>
              <a:avLst/>
              <a:gdLst/>
              <a:ahLst/>
              <a:cxnLst/>
              <a:rect l="l" t="t" r="r" b="b"/>
              <a:pathLst>
                <a:path w="6177915" h="254000">
                  <a:moveTo>
                    <a:pt x="0" y="253796"/>
                  </a:moveTo>
                  <a:lnTo>
                    <a:pt x="6177788" y="253796"/>
                  </a:lnTo>
                  <a:lnTo>
                    <a:pt x="6177788" y="0"/>
                  </a:lnTo>
                  <a:lnTo>
                    <a:pt x="0" y="0"/>
                  </a:lnTo>
                  <a:lnTo>
                    <a:pt x="0" y="253796"/>
                  </a:lnTo>
                  <a:close/>
                </a:path>
              </a:pathLst>
            </a:custGeom>
            <a:solidFill>
              <a:srgbClr val="F4F0EB"/>
            </a:solidFill>
          </p:spPr>
          <p:txBody>
            <a:bodyPr wrap="square" lIns="0" tIns="0" rIns="0" bIns="0" rtlCol="0"/>
            <a:lstStyle/>
            <a:p>
              <a:endParaRPr/>
            </a:p>
          </p:txBody>
        </p:sp>
        <p:sp>
          <p:nvSpPr>
            <p:cNvPr id="5" name="object 5"/>
            <p:cNvSpPr/>
            <p:nvPr/>
          </p:nvSpPr>
          <p:spPr>
            <a:xfrm>
              <a:off x="12566650" y="4384147"/>
              <a:ext cx="6464300" cy="339725"/>
            </a:xfrm>
            <a:custGeom>
              <a:avLst/>
              <a:gdLst/>
              <a:ahLst/>
              <a:cxnLst/>
              <a:rect l="l" t="t" r="r" b="b"/>
              <a:pathLst>
                <a:path w="6464300" h="339725">
                  <a:moveTo>
                    <a:pt x="6463819" y="175"/>
                  </a:moveTo>
                  <a:lnTo>
                    <a:pt x="-317" y="175"/>
                  </a:lnTo>
                  <a:lnTo>
                    <a:pt x="-317" y="339624"/>
                  </a:lnTo>
                  <a:lnTo>
                    <a:pt x="6463819" y="339624"/>
                  </a:lnTo>
                  <a:lnTo>
                    <a:pt x="6463819" y="175"/>
                  </a:lnTo>
                  <a:close/>
                </a:path>
              </a:pathLst>
            </a:custGeom>
            <a:solidFill>
              <a:srgbClr val="D99593"/>
            </a:solidFill>
          </p:spPr>
          <p:txBody>
            <a:bodyPr wrap="square" lIns="0" tIns="0" rIns="0" bIns="0" rtlCol="0"/>
            <a:lstStyle/>
            <a:p>
              <a:endParaRPr/>
            </a:p>
          </p:txBody>
        </p:sp>
      </p:grpSp>
      <p:sp>
        <p:nvSpPr>
          <p:cNvPr id="6" name="object 6"/>
          <p:cNvSpPr txBox="1">
            <a:spLocks noGrp="1"/>
          </p:cNvSpPr>
          <p:nvPr>
            <p:ph type="title"/>
          </p:nvPr>
        </p:nvSpPr>
        <p:spPr>
          <a:prstGeom prst="rect">
            <a:avLst/>
          </a:prstGeom>
        </p:spPr>
        <p:txBody>
          <a:bodyPr vert="horz" wrap="square" lIns="0" tIns="12700" rIns="0" bIns="0" rtlCol="0">
            <a:spAutoFit/>
          </a:bodyPr>
          <a:lstStyle/>
          <a:p>
            <a:pPr marL="823594">
              <a:lnSpc>
                <a:spcPct val="100000"/>
              </a:lnSpc>
              <a:spcBef>
                <a:spcPts val="100"/>
              </a:spcBef>
            </a:pPr>
            <a:r>
              <a:rPr spc="-80" dirty="0"/>
              <a:t>Chryssi</a:t>
            </a:r>
            <a:r>
              <a:rPr spc="-114" dirty="0"/>
              <a:t> </a:t>
            </a:r>
            <a:r>
              <a:rPr spc="55" dirty="0"/>
              <a:t>Tseliou,</a:t>
            </a:r>
            <a:r>
              <a:rPr spc="-90" dirty="0"/>
              <a:t> </a:t>
            </a:r>
            <a:r>
              <a:rPr dirty="0"/>
              <a:t>Vice</a:t>
            </a:r>
            <a:r>
              <a:rPr spc="-80" dirty="0"/>
              <a:t> </a:t>
            </a:r>
            <a:r>
              <a:rPr spc="-40" dirty="0"/>
              <a:t>President,</a:t>
            </a:r>
            <a:r>
              <a:rPr spc="-310" dirty="0"/>
              <a:t> </a:t>
            </a:r>
            <a:r>
              <a:rPr spc="-195" dirty="0"/>
              <a:t>Greece</a:t>
            </a:r>
            <a:r>
              <a:rPr spc="-270" dirty="0"/>
              <a:t> </a:t>
            </a:r>
            <a:r>
              <a:rPr dirty="0"/>
              <a:t>-</a:t>
            </a:r>
            <a:r>
              <a:rPr spc="-335" dirty="0"/>
              <a:t> </a:t>
            </a:r>
            <a:r>
              <a:rPr spc="-20" dirty="0"/>
              <a:t>India</a:t>
            </a:r>
          </a:p>
        </p:txBody>
      </p:sp>
      <p:sp>
        <p:nvSpPr>
          <p:cNvPr id="7" name="object 7"/>
          <p:cNvSpPr txBox="1"/>
          <p:nvPr/>
        </p:nvSpPr>
        <p:spPr>
          <a:xfrm>
            <a:off x="1508213" y="2927987"/>
            <a:ext cx="8789670" cy="1031875"/>
          </a:xfrm>
          <a:prstGeom prst="rect">
            <a:avLst/>
          </a:prstGeom>
        </p:spPr>
        <p:txBody>
          <a:bodyPr vert="horz" wrap="square" lIns="0" tIns="12700" rIns="0" bIns="0" rtlCol="0">
            <a:spAutoFit/>
          </a:bodyPr>
          <a:lstStyle/>
          <a:p>
            <a:pPr marL="12700">
              <a:lnSpc>
                <a:spcPct val="100000"/>
              </a:lnSpc>
              <a:spcBef>
                <a:spcPts val="100"/>
              </a:spcBef>
            </a:pPr>
            <a:r>
              <a:rPr sz="6600" b="1" spc="-25" dirty="0">
                <a:solidFill>
                  <a:srgbClr val="42200A"/>
                </a:solidFill>
                <a:latin typeface="Times New Roman"/>
                <a:cs typeface="Times New Roman"/>
              </a:rPr>
              <a:t>Business</a:t>
            </a:r>
            <a:r>
              <a:rPr sz="6600" b="1" spc="-290" dirty="0">
                <a:solidFill>
                  <a:srgbClr val="42200A"/>
                </a:solidFill>
                <a:latin typeface="Times New Roman"/>
                <a:cs typeface="Times New Roman"/>
              </a:rPr>
              <a:t> </a:t>
            </a:r>
            <a:r>
              <a:rPr sz="6600" b="1" spc="-145" dirty="0">
                <a:solidFill>
                  <a:srgbClr val="42200A"/>
                </a:solidFill>
                <a:latin typeface="Times New Roman"/>
                <a:cs typeface="Times New Roman"/>
              </a:rPr>
              <a:t>Council,</a:t>
            </a:r>
            <a:r>
              <a:rPr sz="6600" b="1" spc="-300" dirty="0">
                <a:solidFill>
                  <a:srgbClr val="42200A"/>
                </a:solidFill>
                <a:latin typeface="Times New Roman"/>
                <a:cs typeface="Times New Roman"/>
              </a:rPr>
              <a:t> </a:t>
            </a:r>
            <a:r>
              <a:rPr sz="6600" b="1" spc="-385" dirty="0">
                <a:solidFill>
                  <a:srgbClr val="42200A"/>
                </a:solidFill>
                <a:latin typeface="Times New Roman"/>
                <a:cs typeface="Times New Roman"/>
              </a:rPr>
              <a:t>WICCI</a:t>
            </a:r>
            <a:endParaRPr sz="6600">
              <a:latin typeface="Times New Roman"/>
              <a:cs typeface="Times New Roman"/>
            </a:endParaRPr>
          </a:p>
        </p:txBody>
      </p:sp>
      <p:sp>
        <p:nvSpPr>
          <p:cNvPr id="8" name="object 8"/>
          <p:cNvSpPr txBox="1"/>
          <p:nvPr/>
        </p:nvSpPr>
        <p:spPr>
          <a:xfrm>
            <a:off x="1537422" y="4211467"/>
            <a:ext cx="10336530" cy="635000"/>
          </a:xfrm>
          <a:prstGeom prst="rect">
            <a:avLst/>
          </a:prstGeom>
        </p:spPr>
        <p:txBody>
          <a:bodyPr vert="horz" wrap="square" lIns="0" tIns="12065" rIns="0" bIns="0" rtlCol="0">
            <a:spAutoFit/>
          </a:bodyPr>
          <a:lstStyle/>
          <a:p>
            <a:pPr marL="12700">
              <a:lnSpc>
                <a:spcPct val="100000"/>
              </a:lnSpc>
              <a:spcBef>
                <a:spcPts val="95"/>
              </a:spcBef>
              <a:tabLst>
                <a:tab pos="1318260" algn="l"/>
                <a:tab pos="2005964" algn="l"/>
                <a:tab pos="2542540" algn="l"/>
                <a:tab pos="3750945" algn="l"/>
                <a:tab pos="5137785" algn="l"/>
                <a:tab pos="5930265" algn="l"/>
                <a:tab pos="7186295" algn="l"/>
                <a:tab pos="8283575" algn="l"/>
                <a:tab pos="9899015" algn="l"/>
              </a:tabLst>
            </a:pPr>
            <a:r>
              <a:rPr sz="3800" b="1" spc="-25" dirty="0">
                <a:latin typeface="Times New Roman"/>
                <a:cs typeface="Times New Roman"/>
              </a:rPr>
              <a:t>BIO</a:t>
            </a:r>
            <a:r>
              <a:rPr sz="3800" b="1" dirty="0">
                <a:latin typeface="Times New Roman"/>
                <a:cs typeface="Times New Roman"/>
              </a:rPr>
              <a:t>	</a:t>
            </a:r>
            <a:r>
              <a:rPr sz="3800" b="1" spc="-25" dirty="0">
                <a:latin typeface="Times New Roman"/>
                <a:cs typeface="Times New Roman"/>
              </a:rPr>
              <a:t>:-</a:t>
            </a:r>
            <a:r>
              <a:rPr sz="3800" b="1" dirty="0">
                <a:latin typeface="Times New Roman"/>
                <a:cs typeface="Times New Roman"/>
              </a:rPr>
              <a:t>	</a:t>
            </a:r>
            <a:r>
              <a:rPr sz="4000" spc="-50" dirty="0">
                <a:latin typeface="Calibri"/>
                <a:cs typeface="Calibri"/>
              </a:rPr>
              <a:t>I</a:t>
            </a:r>
            <a:r>
              <a:rPr sz="4000" dirty="0">
                <a:latin typeface="Calibri"/>
                <a:cs typeface="Calibri"/>
              </a:rPr>
              <a:t>	</a:t>
            </a:r>
            <a:r>
              <a:rPr sz="4000" spc="-25" dirty="0">
                <a:latin typeface="Calibri"/>
                <a:cs typeface="Calibri"/>
              </a:rPr>
              <a:t>was</a:t>
            </a:r>
            <a:r>
              <a:rPr sz="4000" dirty="0">
                <a:latin typeface="Calibri"/>
                <a:cs typeface="Calibri"/>
              </a:rPr>
              <a:t>	</a:t>
            </a:r>
            <a:r>
              <a:rPr sz="4000" spc="-20" dirty="0">
                <a:latin typeface="Calibri"/>
                <a:cs typeface="Calibri"/>
              </a:rPr>
              <a:t>born</a:t>
            </a:r>
            <a:r>
              <a:rPr sz="4000" dirty="0">
                <a:latin typeface="Calibri"/>
                <a:cs typeface="Calibri"/>
              </a:rPr>
              <a:t>	</a:t>
            </a:r>
            <a:r>
              <a:rPr sz="4000" spc="-25" dirty="0">
                <a:latin typeface="Calibri"/>
                <a:cs typeface="Calibri"/>
              </a:rPr>
              <a:t>in</a:t>
            </a:r>
            <a:r>
              <a:rPr sz="4000" dirty="0">
                <a:latin typeface="Calibri"/>
                <a:cs typeface="Calibri"/>
              </a:rPr>
              <a:t>	</a:t>
            </a:r>
            <a:r>
              <a:rPr sz="4000" spc="-20" dirty="0">
                <a:latin typeface="Calibri"/>
                <a:cs typeface="Calibri"/>
              </a:rPr>
              <a:t>Kos,</a:t>
            </a:r>
            <a:r>
              <a:rPr sz="4000" dirty="0">
                <a:latin typeface="Calibri"/>
                <a:cs typeface="Calibri"/>
              </a:rPr>
              <a:t>	</a:t>
            </a:r>
            <a:r>
              <a:rPr sz="4000" spc="-25" dirty="0">
                <a:latin typeface="Calibri"/>
                <a:cs typeface="Calibri"/>
              </a:rPr>
              <a:t>the</a:t>
            </a:r>
            <a:r>
              <a:rPr sz="4000" dirty="0">
                <a:latin typeface="Calibri"/>
                <a:cs typeface="Calibri"/>
              </a:rPr>
              <a:t>	</a:t>
            </a:r>
            <a:r>
              <a:rPr sz="4000" spc="-10" dirty="0">
                <a:latin typeface="Calibri"/>
                <a:cs typeface="Calibri"/>
              </a:rPr>
              <a:t>island</a:t>
            </a:r>
            <a:r>
              <a:rPr sz="4000" dirty="0">
                <a:latin typeface="Calibri"/>
                <a:cs typeface="Calibri"/>
              </a:rPr>
              <a:t>	</a:t>
            </a:r>
            <a:r>
              <a:rPr sz="4000" spc="-25" dirty="0">
                <a:latin typeface="Calibri"/>
                <a:cs typeface="Calibri"/>
              </a:rPr>
              <a:t>of</a:t>
            </a:r>
            <a:endParaRPr sz="4000">
              <a:latin typeface="Calibri"/>
              <a:cs typeface="Calibri"/>
            </a:endParaRPr>
          </a:p>
        </p:txBody>
      </p:sp>
      <p:sp>
        <p:nvSpPr>
          <p:cNvPr id="9" name="object 9"/>
          <p:cNvSpPr txBox="1"/>
          <p:nvPr/>
        </p:nvSpPr>
        <p:spPr>
          <a:xfrm>
            <a:off x="1537422" y="4822525"/>
            <a:ext cx="10336530" cy="3073400"/>
          </a:xfrm>
          <a:prstGeom prst="rect">
            <a:avLst/>
          </a:prstGeom>
        </p:spPr>
        <p:txBody>
          <a:bodyPr vert="horz" wrap="square" lIns="0" tIns="12065" rIns="0" bIns="0" rtlCol="0">
            <a:spAutoFit/>
          </a:bodyPr>
          <a:lstStyle/>
          <a:p>
            <a:pPr marL="12700" marR="5080" algn="just">
              <a:lnSpc>
                <a:spcPct val="100000"/>
              </a:lnSpc>
              <a:spcBef>
                <a:spcPts val="95"/>
              </a:spcBef>
            </a:pPr>
            <a:r>
              <a:rPr sz="4000" dirty="0">
                <a:latin typeface="Calibri"/>
                <a:cs typeface="Calibri"/>
              </a:rPr>
              <a:t>Hippocrates,</a:t>
            </a:r>
            <a:r>
              <a:rPr sz="4000" spc="195" dirty="0">
                <a:latin typeface="Calibri"/>
                <a:cs typeface="Calibri"/>
              </a:rPr>
              <a:t> </a:t>
            </a:r>
            <a:r>
              <a:rPr sz="4000" dirty="0">
                <a:latin typeface="Calibri"/>
                <a:cs typeface="Calibri"/>
              </a:rPr>
              <a:t>and</a:t>
            </a:r>
            <a:r>
              <a:rPr sz="4000" spc="215" dirty="0">
                <a:latin typeface="Calibri"/>
                <a:cs typeface="Calibri"/>
              </a:rPr>
              <a:t> </a:t>
            </a:r>
            <a:r>
              <a:rPr sz="4000" dirty="0">
                <a:latin typeface="Calibri"/>
                <a:cs typeface="Calibri"/>
              </a:rPr>
              <a:t>graduated</a:t>
            </a:r>
            <a:r>
              <a:rPr sz="4000" spc="210" dirty="0">
                <a:latin typeface="Calibri"/>
                <a:cs typeface="Calibri"/>
              </a:rPr>
              <a:t> </a:t>
            </a:r>
            <a:r>
              <a:rPr sz="4000" dirty="0">
                <a:latin typeface="Calibri"/>
                <a:cs typeface="Calibri"/>
              </a:rPr>
              <a:t>from</a:t>
            </a:r>
            <a:r>
              <a:rPr sz="4000" spc="210" dirty="0">
                <a:latin typeface="Calibri"/>
                <a:cs typeface="Calibri"/>
              </a:rPr>
              <a:t> </a:t>
            </a:r>
            <a:r>
              <a:rPr sz="4000" dirty="0">
                <a:latin typeface="Calibri"/>
                <a:cs typeface="Calibri"/>
              </a:rPr>
              <a:t>the</a:t>
            </a:r>
            <a:r>
              <a:rPr sz="4000" spc="215" dirty="0">
                <a:latin typeface="Calibri"/>
                <a:cs typeface="Calibri"/>
              </a:rPr>
              <a:t> </a:t>
            </a:r>
            <a:r>
              <a:rPr sz="4000" spc="-10" dirty="0">
                <a:latin typeface="Calibri"/>
                <a:cs typeface="Calibri"/>
              </a:rPr>
              <a:t>Hippocratic </a:t>
            </a:r>
            <a:r>
              <a:rPr sz="4000" dirty="0">
                <a:latin typeface="Calibri"/>
                <a:cs typeface="Calibri"/>
              </a:rPr>
              <a:t>High</a:t>
            </a:r>
            <a:r>
              <a:rPr sz="4000" spc="155" dirty="0">
                <a:latin typeface="Calibri"/>
                <a:cs typeface="Calibri"/>
              </a:rPr>
              <a:t>  </a:t>
            </a:r>
            <a:r>
              <a:rPr sz="4000" dirty="0">
                <a:latin typeface="Calibri"/>
                <a:cs typeface="Calibri"/>
              </a:rPr>
              <a:t>School</a:t>
            </a:r>
            <a:r>
              <a:rPr sz="4000" spc="160" dirty="0">
                <a:latin typeface="Calibri"/>
                <a:cs typeface="Calibri"/>
              </a:rPr>
              <a:t>  </a:t>
            </a:r>
            <a:r>
              <a:rPr sz="4000" dirty="0">
                <a:latin typeface="Calibri"/>
                <a:cs typeface="Calibri"/>
              </a:rPr>
              <a:t>of</a:t>
            </a:r>
            <a:r>
              <a:rPr sz="4000" spc="160" dirty="0">
                <a:latin typeface="Calibri"/>
                <a:cs typeface="Calibri"/>
              </a:rPr>
              <a:t>  </a:t>
            </a:r>
            <a:r>
              <a:rPr sz="4000" dirty="0">
                <a:latin typeface="Calibri"/>
                <a:cs typeface="Calibri"/>
              </a:rPr>
              <a:t>Kos.</a:t>
            </a:r>
            <a:r>
              <a:rPr sz="4000" spc="165" dirty="0">
                <a:latin typeface="Calibri"/>
                <a:cs typeface="Calibri"/>
              </a:rPr>
              <a:t>  </a:t>
            </a:r>
            <a:r>
              <a:rPr sz="4000" dirty="0">
                <a:latin typeface="Calibri"/>
                <a:cs typeface="Calibri"/>
              </a:rPr>
              <a:t>I</a:t>
            </a:r>
            <a:r>
              <a:rPr sz="4000" spc="155" dirty="0">
                <a:latin typeface="Calibri"/>
                <a:cs typeface="Calibri"/>
              </a:rPr>
              <a:t>  </a:t>
            </a:r>
            <a:r>
              <a:rPr sz="4000" dirty="0">
                <a:latin typeface="Calibri"/>
                <a:cs typeface="Calibri"/>
              </a:rPr>
              <a:t>am</a:t>
            </a:r>
            <a:r>
              <a:rPr sz="4000" spc="165" dirty="0">
                <a:latin typeface="Calibri"/>
                <a:cs typeface="Calibri"/>
              </a:rPr>
              <a:t>  </a:t>
            </a:r>
            <a:r>
              <a:rPr sz="4000" dirty="0">
                <a:latin typeface="Calibri"/>
                <a:cs typeface="Calibri"/>
              </a:rPr>
              <a:t>the</a:t>
            </a:r>
            <a:r>
              <a:rPr sz="4000" spc="160" dirty="0">
                <a:latin typeface="Calibri"/>
                <a:cs typeface="Calibri"/>
              </a:rPr>
              <a:t>  </a:t>
            </a:r>
            <a:r>
              <a:rPr sz="4000" dirty="0">
                <a:latin typeface="Calibri"/>
                <a:cs typeface="Calibri"/>
              </a:rPr>
              <a:t>mother</a:t>
            </a:r>
            <a:r>
              <a:rPr sz="4000" spc="165" dirty="0">
                <a:latin typeface="Calibri"/>
                <a:cs typeface="Calibri"/>
              </a:rPr>
              <a:t>  </a:t>
            </a:r>
            <a:r>
              <a:rPr sz="4000" dirty="0">
                <a:latin typeface="Calibri"/>
                <a:cs typeface="Calibri"/>
              </a:rPr>
              <a:t>of</a:t>
            </a:r>
            <a:r>
              <a:rPr sz="4000" spc="160" dirty="0">
                <a:latin typeface="Calibri"/>
                <a:cs typeface="Calibri"/>
              </a:rPr>
              <a:t>  </a:t>
            </a:r>
            <a:r>
              <a:rPr sz="4000" spc="-25" dirty="0">
                <a:latin typeface="Calibri"/>
                <a:cs typeface="Calibri"/>
              </a:rPr>
              <a:t>two </a:t>
            </a:r>
            <a:r>
              <a:rPr sz="4000" dirty="0">
                <a:latin typeface="Calibri"/>
                <a:cs typeface="Calibri"/>
              </a:rPr>
              <a:t>doctors</a:t>
            </a:r>
            <a:r>
              <a:rPr sz="4000" spc="-45" dirty="0">
                <a:latin typeface="Calibri"/>
                <a:cs typeface="Calibri"/>
              </a:rPr>
              <a:t> </a:t>
            </a:r>
            <a:r>
              <a:rPr sz="4000" dirty="0">
                <a:latin typeface="Calibri"/>
                <a:cs typeface="Calibri"/>
              </a:rPr>
              <a:t>and</a:t>
            </a:r>
            <a:r>
              <a:rPr sz="4000" spc="-30" dirty="0">
                <a:latin typeface="Calibri"/>
                <a:cs typeface="Calibri"/>
              </a:rPr>
              <a:t> </a:t>
            </a:r>
            <a:r>
              <a:rPr sz="4000" dirty="0">
                <a:latin typeface="Calibri"/>
                <a:cs typeface="Calibri"/>
              </a:rPr>
              <a:t>actively</a:t>
            </a:r>
            <a:r>
              <a:rPr sz="4000" spc="-35" dirty="0">
                <a:latin typeface="Calibri"/>
                <a:cs typeface="Calibri"/>
              </a:rPr>
              <a:t> </a:t>
            </a:r>
            <a:r>
              <a:rPr sz="4000" dirty="0">
                <a:latin typeface="Calibri"/>
                <a:cs typeface="Calibri"/>
              </a:rPr>
              <a:t>involved</a:t>
            </a:r>
            <a:r>
              <a:rPr sz="4000" spc="-25" dirty="0">
                <a:latin typeface="Calibri"/>
                <a:cs typeface="Calibri"/>
              </a:rPr>
              <a:t> </a:t>
            </a:r>
            <a:r>
              <a:rPr sz="4000" dirty="0">
                <a:latin typeface="Calibri"/>
                <a:cs typeface="Calibri"/>
              </a:rPr>
              <a:t>in</a:t>
            </a:r>
            <a:r>
              <a:rPr sz="4000" spc="-25" dirty="0">
                <a:latin typeface="Calibri"/>
                <a:cs typeface="Calibri"/>
              </a:rPr>
              <a:t> </a:t>
            </a:r>
            <a:r>
              <a:rPr sz="4000" dirty="0">
                <a:latin typeface="Calibri"/>
                <a:cs typeface="Calibri"/>
              </a:rPr>
              <a:t>tourism</a:t>
            </a:r>
            <a:r>
              <a:rPr sz="4000" spc="-35" dirty="0">
                <a:latin typeface="Calibri"/>
                <a:cs typeface="Calibri"/>
              </a:rPr>
              <a:t> </a:t>
            </a:r>
            <a:r>
              <a:rPr sz="4000" dirty="0">
                <a:latin typeface="Calibri"/>
                <a:cs typeface="Calibri"/>
              </a:rPr>
              <a:t>and</a:t>
            </a:r>
            <a:r>
              <a:rPr sz="4000" spc="-20" dirty="0">
                <a:latin typeface="Calibri"/>
                <a:cs typeface="Calibri"/>
              </a:rPr>
              <a:t> </a:t>
            </a:r>
            <a:r>
              <a:rPr sz="4000" spc="-10" dirty="0">
                <a:latin typeface="Calibri"/>
                <a:cs typeface="Calibri"/>
              </a:rPr>
              <a:t>hotel </a:t>
            </a:r>
            <a:r>
              <a:rPr sz="4000" dirty="0">
                <a:latin typeface="Calibri"/>
                <a:cs typeface="Calibri"/>
              </a:rPr>
              <a:t>businesses,</a:t>
            </a:r>
            <a:r>
              <a:rPr sz="4000" spc="200" dirty="0">
                <a:latin typeface="Calibri"/>
                <a:cs typeface="Calibri"/>
              </a:rPr>
              <a:t>  </a:t>
            </a:r>
            <a:r>
              <a:rPr sz="4000" dirty="0">
                <a:latin typeface="Calibri"/>
                <a:cs typeface="Calibri"/>
              </a:rPr>
              <a:t>with</a:t>
            </a:r>
            <a:r>
              <a:rPr sz="4000" spc="215" dirty="0">
                <a:latin typeface="Calibri"/>
                <a:cs typeface="Calibri"/>
              </a:rPr>
              <a:t>  </a:t>
            </a:r>
            <a:r>
              <a:rPr sz="4000" dirty="0">
                <a:latin typeface="Calibri"/>
                <a:cs typeface="Calibri"/>
              </a:rPr>
              <a:t>a</a:t>
            </a:r>
            <a:r>
              <a:rPr sz="4000" spc="210" dirty="0">
                <a:latin typeface="Calibri"/>
                <a:cs typeface="Calibri"/>
              </a:rPr>
              <a:t>  </a:t>
            </a:r>
            <a:r>
              <a:rPr sz="4000" dirty="0">
                <a:latin typeface="Calibri"/>
                <a:cs typeface="Calibri"/>
              </a:rPr>
              <a:t>focus</a:t>
            </a:r>
            <a:r>
              <a:rPr sz="4000" spc="220" dirty="0">
                <a:latin typeface="Calibri"/>
                <a:cs typeface="Calibri"/>
              </a:rPr>
              <a:t>  </a:t>
            </a:r>
            <a:r>
              <a:rPr sz="4000" dirty="0">
                <a:latin typeface="Calibri"/>
                <a:cs typeface="Calibri"/>
              </a:rPr>
              <a:t>on</a:t>
            </a:r>
            <a:r>
              <a:rPr sz="4000" spc="215" dirty="0">
                <a:latin typeface="Calibri"/>
                <a:cs typeface="Calibri"/>
              </a:rPr>
              <a:t>  </a:t>
            </a:r>
            <a:r>
              <a:rPr sz="4000" dirty="0">
                <a:latin typeface="Calibri"/>
                <a:cs typeface="Calibri"/>
              </a:rPr>
              <a:t>issues</a:t>
            </a:r>
            <a:r>
              <a:rPr sz="4000" spc="210" dirty="0">
                <a:latin typeface="Calibri"/>
                <a:cs typeface="Calibri"/>
              </a:rPr>
              <a:t>  </a:t>
            </a:r>
            <a:r>
              <a:rPr sz="4000" dirty="0">
                <a:latin typeface="Calibri"/>
                <a:cs typeface="Calibri"/>
              </a:rPr>
              <a:t>related</a:t>
            </a:r>
            <a:r>
              <a:rPr sz="4000" spc="215" dirty="0">
                <a:latin typeface="Calibri"/>
                <a:cs typeface="Calibri"/>
              </a:rPr>
              <a:t>  </a:t>
            </a:r>
            <a:r>
              <a:rPr sz="4000" spc="-25" dirty="0">
                <a:latin typeface="Calibri"/>
                <a:cs typeface="Calibri"/>
              </a:rPr>
              <a:t>to </a:t>
            </a:r>
            <a:r>
              <a:rPr sz="4000" dirty="0">
                <a:latin typeface="Calibri"/>
                <a:cs typeface="Calibri"/>
              </a:rPr>
              <a:t>accessible</a:t>
            </a:r>
            <a:r>
              <a:rPr sz="4000" spc="-50" dirty="0">
                <a:latin typeface="Calibri"/>
                <a:cs typeface="Calibri"/>
              </a:rPr>
              <a:t> </a:t>
            </a:r>
            <a:r>
              <a:rPr sz="4000" spc="-10" dirty="0">
                <a:latin typeface="Calibri"/>
                <a:cs typeface="Calibri"/>
              </a:rPr>
              <a:t>tourism.</a:t>
            </a:r>
            <a:endParaRPr sz="4000">
              <a:latin typeface="Calibri"/>
              <a:cs typeface="Calibri"/>
            </a:endParaRPr>
          </a:p>
        </p:txBody>
      </p:sp>
      <p:sp>
        <p:nvSpPr>
          <p:cNvPr id="10" name="object 10"/>
          <p:cNvSpPr txBox="1"/>
          <p:nvPr/>
        </p:nvSpPr>
        <p:spPr>
          <a:xfrm>
            <a:off x="1525231" y="8450112"/>
            <a:ext cx="9818370" cy="2463800"/>
          </a:xfrm>
          <a:prstGeom prst="rect">
            <a:avLst/>
          </a:prstGeom>
        </p:spPr>
        <p:txBody>
          <a:bodyPr vert="horz" wrap="square" lIns="0" tIns="12065" rIns="0" bIns="0" rtlCol="0">
            <a:spAutoFit/>
          </a:bodyPr>
          <a:lstStyle/>
          <a:p>
            <a:pPr marL="12700" marR="5080">
              <a:lnSpc>
                <a:spcPct val="100000"/>
              </a:lnSpc>
              <a:spcBef>
                <a:spcPts val="95"/>
              </a:spcBef>
            </a:pPr>
            <a:r>
              <a:rPr sz="4000" dirty="0">
                <a:latin typeface="Calibri"/>
                <a:cs typeface="Calibri"/>
              </a:rPr>
              <a:t>My</a:t>
            </a:r>
            <a:r>
              <a:rPr sz="4000" spc="-70" dirty="0">
                <a:latin typeface="Calibri"/>
                <a:cs typeface="Calibri"/>
              </a:rPr>
              <a:t> </a:t>
            </a:r>
            <a:r>
              <a:rPr sz="4000" dirty="0">
                <a:latin typeface="Calibri"/>
                <a:cs typeface="Calibri"/>
              </a:rPr>
              <a:t>love</a:t>
            </a:r>
            <a:r>
              <a:rPr sz="4000" spc="-70" dirty="0">
                <a:latin typeface="Calibri"/>
                <a:cs typeface="Calibri"/>
              </a:rPr>
              <a:t> </a:t>
            </a:r>
            <a:r>
              <a:rPr sz="4000" dirty="0">
                <a:latin typeface="Calibri"/>
                <a:cs typeface="Calibri"/>
              </a:rPr>
              <a:t>for</a:t>
            </a:r>
            <a:r>
              <a:rPr sz="4000" spc="-65" dirty="0">
                <a:latin typeface="Calibri"/>
                <a:cs typeface="Calibri"/>
              </a:rPr>
              <a:t> </a:t>
            </a:r>
            <a:r>
              <a:rPr sz="4000" dirty="0">
                <a:latin typeface="Calibri"/>
                <a:cs typeface="Calibri"/>
              </a:rPr>
              <a:t>art</a:t>
            </a:r>
            <a:r>
              <a:rPr sz="4000" spc="-75" dirty="0">
                <a:latin typeface="Calibri"/>
                <a:cs typeface="Calibri"/>
              </a:rPr>
              <a:t> </a:t>
            </a:r>
            <a:r>
              <a:rPr sz="4000" dirty="0">
                <a:latin typeface="Calibri"/>
                <a:cs typeface="Calibri"/>
              </a:rPr>
              <a:t>and</a:t>
            </a:r>
            <a:r>
              <a:rPr sz="4000" spc="-80" dirty="0">
                <a:latin typeface="Calibri"/>
                <a:cs typeface="Calibri"/>
              </a:rPr>
              <a:t> </a:t>
            </a:r>
            <a:r>
              <a:rPr sz="4000" dirty="0">
                <a:latin typeface="Calibri"/>
                <a:cs typeface="Calibri"/>
              </a:rPr>
              <a:t>culture</a:t>
            </a:r>
            <a:r>
              <a:rPr sz="4000" spc="-80" dirty="0">
                <a:latin typeface="Calibri"/>
                <a:cs typeface="Calibri"/>
              </a:rPr>
              <a:t> </a:t>
            </a:r>
            <a:r>
              <a:rPr sz="4000" dirty="0">
                <a:latin typeface="Calibri"/>
                <a:cs typeface="Calibri"/>
              </a:rPr>
              <a:t>led</a:t>
            </a:r>
            <a:r>
              <a:rPr sz="4000" spc="-75" dirty="0">
                <a:latin typeface="Calibri"/>
                <a:cs typeface="Calibri"/>
              </a:rPr>
              <a:t> </a:t>
            </a:r>
            <a:r>
              <a:rPr sz="4000" dirty="0">
                <a:latin typeface="Calibri"/>
                <a:cs typeface="Calibri"/>
              </a:rPr>
              <a:t>me</a:t>
            </a:r>
            <a:r>
              <a:rPr sz="4000" spc="-70" dirty="0">
                <a:latin typeface="Calibri"/>
                <a:cs typeface="Calibri"/>
              </a:rPr>
              <a:t> </a:t>
            </a:r>
            <a:r>
              <a:rPr sz="4000" dirty="0">
                <a:latin typeface="Calibri"/>
                <a:cs typeface="Calibri"/>
              </a:rPr>
              <a:t>to</a:t>
            </a:r>
            <a:r>
              <a:rPr sz="4000" spc="-70" dirty="0">
                <a:latin typeface="Calibri"/>
                <a:cs typeface="Calibri"/>
              </a:rPr>
              <a:t> </a:t>
            </a:r>
            <a:r>
              <a:rPr sz="4000" dirty="0">
                <a:latin typeface="Calibri"/>
                <a:cs typeface="Calibri"/>
              </a:rPr>
              <a:t>create</a:t>
            </a:r>
            <a:r>
              <a:rPr sz="4000" spc="-80" dirty="0">
                <a:latin typeface="Calibri"/>
                <a:cs typeface="Calibri"/>
              </a:rPr>
              <a:t> </a:t>
            </a:r>
            <a:r>
              <a:rPr sz="4000" spc="-25" dirty="0">
                <a:latin typeface="Calibri"/>
                <a:cs typeface="Calibri"/>
              </a:rPr>
              <a:t>the </a:t>
            </a:r>
            <a:r>
              <a:rPr sz="4000" dirty="0">
                <a:latin typeface="Calibri"/>
                <a:cs typeface="Calibri"/>
              </a:rPr>
              <a:t>"Chrysiis"</a:t>
            </a:r>
            <a:r>
              <a:rPr sz="4000" spc="-75" dirty="0">
                <a:latin typeface="Calibri"/>
                <a:cs typeface="Calibri"/>
              </a:rPr>
              <a:t> </a:t>
            </a:r>
            <a:r>
              <a:rPr sz="4000" dirty="0">
                <a:latin typeface="Calibri"/>
                <a:cs typeface="Calibri"/>
              </a:rPr>
              <a:t>gallery</a:t>
            </a:r>
            <a:r>
              <a:rPr sz="4000" spc="-65" dirty="0">
                <a:latin typeface="Calibri"/>
                <a:cs typeface="Calibri"/>
              </a:rPr>
              <a:t> </a:t>
            </a:r>
            <a:r>
              <a:rPr sz="4000" dirty="0">
                <a:latin typeface="Calibri"/>
                <a:cs typeface="Calibri"/>
              </a:rPr>
              <a:t>from</a:t>
            </a:r>
            <a:r>
              <a:rPr sz="4000" spc="-70" dirty="0">
                <a:latin typeface="Calibri"/>
                <a:cs typeface="Calibri"/>
              </a:rPr>
              <a:t> </a:t>
            </a:r>
            <a:r>
              <a:rPr sz="4000" dirty="0">
                <a:latin typeface="Calibri"/>
                <a:cs typeface="Calibri"/>
              </a:rPr>
              <a:t>2010</a:t>
            </a:r>
            <a:r>
              <a:rPr sz="4000" spc="-85" dirty="0">
                <a:latin typeface="Calibri"/>
                <a:cs typeface="Calibri"/>
              </a:rPr>
              <a:t> </a:t>
            </a:r>
            <a:r>
              <a:rPr sz="4000" dirty="0">
                <a:latin typeface="Calibri"/>
                <a:cs typeface="Calibri"/>
              </a:rPr>
              <a:t>to</a:t>
            </a:r>
            <a:r>
              <a:rPr sz="4000" spc="-70" dirty="0">
                <a:latin typeface="Calibri"/>
                <a:cs typeface="Calibri"/>
              </a:rPr>
              <a:t> </a:t>
            </a:r>
            <a:r>
              <a:rPr sz="4000" dirty="0">
                <a:latin typeface="Calibri"/>
                <a:cs typeface="Calibri"/>
              </a:rPr>
              <a:t>2015,</a:t>
            </a:r>
            <a:r>
              <a:rPr sz="4000" spc="-80" dirty="0">
                <a:latin typeface="Calibri"/>
                <a:cs typeface="Calibri"/>
              </a:rPr>
              <a:t> </a:t>
            </a:r>
            <a:r>
              <a:rPr sz="4000" spc="-50" dirty="0">
                <a:latin typeface="Calibri"/>
                <a:cs typeface="Calibri"/>
              </a:rPr>
              <a:t>a </a:t>
            </a:r>
            <a:r>
              <a:rPr sz="4000" spc="-10" dirty="0">
                <a:latin typeface="Calibri"/>
                <a:cs typeface="Calibri"/>
              </a:rPr>
              <a:t>multifunctional</a:t>
            </a:r>
            <a:r>
              <a:rPr sz="4000" spc="-125" dirty="0">
                <a:latin typeface="Calibri"/>
                <a:cs typeface="Calibri"/>
              </a:rPr>
              <a:t> </a:t>
            </a:r>
            <a:r>
              <a:rPr sz="4000" dirty="0">
                <a:latin typeface="Calibri"/>
                <a:cs typeface="Calibri"/>
              </a:rPr>
              <a:t>space</a:t>
            </a:r>
            <a:r>
              <a:rPr sz="4000" spc="-105" dirty="0">
                <a:latin typeface="Calibri"/>
                <a:cs typeface="Calibri"/>
              </a:rPr>
              <a:t> </a:t>
            </a:r>
            <a:r>
              <a:rPr sz="4000" spc="-10" dirty="0">
                <a:latin typeface="Calibri"/>
                <a:cs typeface="Calibri"/>
              </a:rPr>
              <a:t>showcasing</a:t>
            </a:r>
            <a:r>
              <a:rPr sz="4000" spc="-110" dirty="0">
                <a:latin typeface="Calibri"/>
                <a:cs typeface="Calibri"/>
              </a:rPr>
              <a:t> </a:t>
            </a:r>
            <a:r>
              <a:rPr sz="4000" dirty="0">
                <a:latin typeface="Calibri"/>
                <a:cs typeface="Calibri"/>
              </a:rPr>
              <a:t>young</a:t>
            </a:r>
            <a:r>
              <a:rPr sz="4000" spc="-95" dirty="0">
                <a:latin typeface="Calibri"/>
                <a:cs typeface="Calibri"/>
              </a:rPr>
              <a:t> </a:t>
            </a:r>
            <a:r>
              <a:rPr sz="4000" spc="-10" dirty="0">
                <a:latin typeface="Calibri"/>
                <a:cs typeface="Calibri"/>
              </a:rPr>
              <a:t>artists </a:t>
            </a:r>
            <a:r>
              <a:rPr sz="4000" dirty="0">
                <a:latin typeface="Calibri"/>
                <a:cs typeface="Calibri"/>
              </a:rPr>
              <a:t>and</a:t>
            </a:r>
            <a:r>
              <a:rPr sz="4000" spc="-145" dirty="0">
                <a:latin typeface="Calibri"/>
                <a:cs typeface="Calibri"/>
              </a:rPr>
              <a:t> </a:t>
            </a:r>
            <a:r>
              <a:rPr sz="4000" dirty="0">
                <a:latin typeface="Calibri"/>
                <a:cs typeface="Calibri"/>
              </a:rPr>
              <a:t>hosting</a:t>
            </a:r>
            <a:r>
              <a:rPr sz="4000" spc="-135" dirty="0">
                <a:latin typeface="Calibri"/>
                <a:cs typeface="Calibri"/>
              </a:rPr>
              <a:t> </a:t>
            </a:r>
            <a:r>
              <a:rPr sz="4000" dirty="0">
                <a:latin typeface="Calibri"/>
                <a:cs typeface="Calibri"/>
              </a:rPr>
              <a:t>various</a:t>
            </a:r>
            <a:r>
              <a:rPr sz="4000" spc="-140" dirty="0">
                <a:latin typeface="Calibri"/>
                <a:cs typeface="Calibri"/>
              </a:rPr>
              <a:t> </a:t>
            </a:r>
            <a:r>
              <a:rPr sz="4000" dirty="0">
                <a:latin typeface="Calibri"/>
                <a:cs typeface="Calibri"/>
              </a:rPr>
              <a:t>cultural</a:t>
            </a:r>
            <a:r>
              <a:rPr sz="4000" spc="-140" dirty="0">
                <a:latin typeface="Calibri"/>
                <a:cs typeface="Calibri"/>
              </a:rPr>
              <a:t> </a:t>
            </a:r>
            <a:r>
              <a:rPr sz="4000" spc="-10" dirty="0">
                <a:latin typeface="Calibri"/>
                <a:cs typeface="Calibri"/>
              </a:rPr>
              <a:t>events.</a:t>
            </a:r>
            <a:endParaRPr sz="4000">
              <a:latin typeface="Calibri"/>
              <a:cs typeface="Calibri"/>
            </a:endParaRPr>
          </a:p>
        </p:txBody>
      </p:sp>
      <p:pic>
        <p:nvPicPr>
          <p:cNvPr id="11" name="object 11"/>
          <p:cNvPicPr/>
          <p:nvPr/>
        </p:nvPicPr>
        <p:blipFill>
          <a:blip r:embed="rId2" cstate="print"/>
          <a:stretch>
            <a:fillRect/>
          </a:stretch>
        </p:blipFill>
        <p:spPr>
          <a:xfrm>
            <a:off x="355997" y="282669"/>
            <a:ext cx="2443799" cy="1057527"/>
          </a:xfrm>
          <a:prstGeom prst="rect">
            <a:avLst/>
          </a:prstGeom>
        </p:spPr>
      </p:pic>
      <p:sp>
        <p:nvSpPr>
          <p:cNvPr id="12" name="object 12"/>
          <p:cNvSpPr/>
          <p:nvPr/>
        </p:nvSpPr>
        <p:spPr>
          <a:xfrm>
            <a:off x="0" y="5360858"/>
            <a:ext cx="607695" cy="5947410"/>
          </a:xfrm>
          <a:custGeom>
            <a:avLst/>
            <a:gdLst/>
            <a:ahLst/>
            <a:cxnLst/>
            <a:rect l="l" t="t" r="r" b="b"/>
            <a:pathLst>
              <a:path w="607695" h="5947409">
                <a:moveTo>
                  <a:pt x="607298" y="150"/>
                </a:moveTo>
                <a:lnTo>
                  <a:pt x="0" y="150"/>
                </a:lnTo>
                <a:lnTo>
                  <a:pt x="0" y="5947410"/>
                </a:lnTo>
                <a:lnTo>
                  <a:pt x="607298" y="5947410"/>
                </a:lnTo>
                <a:lnTo>
                  <a:pt x="607298" y="150"/>
                </a:lnTo>
                <a:close/>
              </a:path>
            </a:pathLst>
          </a:custGeom>
          <a:solidFill>
            <a:srgbClr val="BEBEBE"/>
          </a:solidFill>
        </p:spPr>
        <p:txBody>
          <a:bodyPr wrap="square" lIns="0" tIns="0" rIns="0" bIns="0" rtlCol="0"/>
          <a:lstStyle/>
          <a:p>
            <a:endParaRPr/>
          </a:p>
        </p:txBody>
      </p:sp>
      <p:sp>
        <p:nvSpPr>
          <p:cNvPr id="13" name="object 13"/>
          <p:cNvSpPr txBox="1"/>
          <p:nvPr/>
        </p:nvSpPr>
        <p:spPr>
          <a:xfrm>
            <a:off x="13100353" y="7590597"/>
            <a:ext cx="5441950" cy="513715"/>
          </a:xfrm>
          <a:prstGeom prst="rect">
            <a:avLst/>
          </a:prstGeom>
        </p:spPr>
        <p:txBody>
          <a:bodyPr vert="horz" wrap="square" lIns="0" tIns="12700" rIns="0" bIns="0" rtlCol="0">
            <a:spAutoFit/>
          </a:bodyPr>
          <a:lstStyle/>
          <a:p>
            <a:pPr marL="12700">
              <a:lnSpc>
                <a:spcPct val="100000"/>
              </a:lnSpc>
              <a:spcBef>
                <a:spcPts val="100"/>
              </a:spcBef>
            </a:pPr>
            <a:r>
              <a:rPr sz="3200" b="1" dirty="0">
                <a:latin typeface="Times New Roman"/>
                <a:cs typeface="Times New Roman"/>
              </a:rPr>
              <a:t>Insert</a:t>
            </a:r>
            <a:r>
              <a:rPr sz="3200" b="1" spc="65" dirty="0">
                <a:latin typeface="Times New Roman"/>
                <a:cs typeface="Times New Roman"/>
              </a:rPr>
              <a:t> </a:t>
            </a:r>
            <a:r>
              <a:rPr sz="3200" b="1" spc="110" dirty="0">
                <a:latin typeface="Times New Roman"/>
                <a:cs typeface="Times New Roman"/>
              </a:rPr>
              <a:t>High</a:t>
            </a:r>
            <a:r>
              <a:rPr sz="3200" b="1" spc="55" dirty="0">
                <a:latin typeface="Times New Roman"/>
                <a:cs typeface="Times New Roman"/>
              </a:rPr>
              <a:t> </a:t>
            </a:r>
            <a:r>
              <a:rPr sz="3200" b="1" dirty="0">
                <a:latin typeface="Times New Roman"/>
                <a:cs typeface="Times New Roman"/>
              </a:rPr>
              <a:t>Resolution</a:t>
            </a:r>
            <a:r>
              <a:rPr sz="3200" b="1" spc="80" dirty="0">
                <a:latin typeface="Times New Roman"/>
                <a:cs typeface="Times New Roman"/>
              </a:rPr>
              <a:t> </a:t>
            </a:r>
            <a:r>
              <a:rPr sz="3200" b="1" spc="-10" dirty="0">
                <a:latin typeface="Times New Roman"/>
                <a:cs typeface="Times New Roman"/>
              </a:rPr>
              <a:t>Picture</a:t>
            </a:r>
            <a:endParaRPr sz="3200">
              <a:latin typeface="Times New Roman"/>
              <a:cs typeface="Times New Roman"/>
            </a:endParaRPr>
          </a:p>
        </p:txBody>
      </p:sp>
      <p:sp>
        <p:nvSpPr>
          <p:cNvPr id="14" name="object 14"/>
          <p:cNvSpPr txBox="1"/>
          <p:nvPr/>
        </p:nvSpPr>
        <p:spPr>
          <a:xfrm>
            <a:off x="18969764" y="10491051"/>
            <a:ext cx="141605" cy="299720"/>
          </a:xfrm>
          <a:prstGeom prst="rect">
            <a:avLst/>
          </a:prstGeom>
        </p:spPr>
        <p:txBody>
          <a:bodyPr vert="horz" wrap="square" lIns="0" tIns="12700" rIns="0" bIns="0" rtlCol="0">
            <a:spAutoFit/>
          </a:bodyPr>
          <a:lstStyle/>
          <a:p>
            <a:pPr marL="12700">
              <a:lnSpc>
                <a:spcPct val="100000"/>
              </a:lnSpc>
              <a:spcBef>
                <a:spcPts val="100"/>
              </a:spcBef>
            </a:pPr>
            <a:r>
              <a:rPr sz="1800" spc="-50" dirty="0">
                <a:solidFill>
                  <a:srgbClr val="888888"/>
                </a:solidFill>
                <a:latin typeface="Calibri"/>
                <a:cs typeface="Calibri"/>
              </a:rPr>
              <a:t>6</a:t>
            </a:r>
            <a:endParaRPr sz="1800">
              <a:latin typeface="Calibri"/>
              <a:cs typeface="Calibri"/>
            </a:endParaRPr>
          </a:p>
        </p:txBody>
      </p:sp>
      <p:pic>
        <p:nvPicPr>
          <p:cNvPr id="15" name="object 15"/>
          <p:cNvPicPr/>
          <p:nvPr/>
        </p:nvPicPr>
        <p:blipFill>
          <a:blip r:embed="rId3" cstate="print"/>
          <a:stretch>
            <a:fillRect/>
          </a:stretch>
        </p:blipFill>
        <p:spPr>
          <a:xfrm>
            <a:off x="12337737" y="4130583"/>
            <a:ext cx="7043368" cy="67798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713334" y="4723606"/>
            <a:ext cx="6177915" cy="6186805"/>
          </a:xfrm>
          <a:custGeom>
            <a:avLst/>
            <a:gdLst/>
            <a:ahLst/>
            <a:cxnLst/>
            <a:rect l="l" t="t" r="r" b="b"/>
            <a:pathLst>
              <a:path w="6177915" h="6186805">
                <a:moveTo>
                  <a:pt x="0" y="6186766"/>
                </a:moveTo>
                <a:lnTo>
                  <a:pt x="6177788" y="6186766"/>
                </a:lnTo>
                <a:lnTo>
                  <a:pt x="6177788" y="0"/>
                </a:lnTo>
                <a:lnTo>
                  <a:pt x="0" y="0"/>
                </a:lnTo>
                <a:lnTo>
                  <a:pt x="0" y="6186766"/>
                </a:lnTo>
                <a:close/>
              </a:path>
            </a:pathLst>
          </a:custGeom>
          <a:solidFill>
            <a:srgbClr val="F4F0EB"/>
          </a:solidFill>
        </p:spPr>
        <p:txBody>
          <a:bodyPr wrap="square" lIns="0" tIns="0" rIns="0" bIns="0" rtlCol="0"/>
          <a:lstStyle/>
          <a:p>
            <a:endParaRPr/>
          </a:p>
        </p:txBody>
      </p:sp>
      <p:sp>
        <p:nvSpPr>
          <p:cNvPr id="3" name="object 3"/>
          <p:cNvSpPr/>
          <p:nvPr/>
        </p:nvSpPr>
        <p:spPr>
          <a:xfrm>
            <a:off x="12713334" y="4130350"/>
            <a:ext cx="6177915" cy="254000"/>
          </a:xfrm>
          <a:custGeom>
            <a:avLst/>
            <a:gdLst/>
            <a:ahLst/>
            <a:cxnLst/>
            <a:rect l="l" t="t" r="r" b="b"/>
            <a:pathLst>
              <a:path w="6177915" h="254000">
                <a:moveTo>
                  <a:pt x="0" y="253796"/>
                </a:moveTo>
                <a:lnTo>
                  <a:pt x="6177788" y="253796"/>
                </a:lnTo>
                <a:lnTo>
                  <a:pt x="6177788" y="0"/>
                </a:lnTo>
                <a:lnTo>
                  <a:pt x="0" y="0"/>
                </a:lnTo>
                <a:lnTo>
                  <a:pt x="0" y="253796"/>
                </a:lnTo>
                <a:close/>
              </a:path>
            </a:pathLst>
          </a:custGeom>
          <a:solidFill>
            <a:srgbClr val="F4F0EB"/>
          </a:solid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12700" rIns="0" bIns="0" rtlCol="0">
            <a:spAutoFit/>
          </a:bodyPr>
          <a:lstStyle/>
          <a:p>
            <a:pPr marL="823594">
              <a:lnSpc>
                <a:spcPct val="100000"/>
              </a:lnSpc>
              <a:spcBef>
                <a:spcPts val="100"/>
              </a:spcBef>
            </a:pPr>
            <a:r>
              <a:rPr dirty="0"/>
              <a:t>Evangelia</a:t>
            </a:r>
            <a:r>
              <a:rPr spc="-145" dirty="0"/>
              <a:t> </a:t>
            </a:r>
            <a:r>
              <a:rPr dirty="0"/>
              <a:t>Samoili,</a:t>
            </a:r>
            <a:r>
              <a:rPr spc="-55" dirty="0"/>
              <a:t> </a:t>
            </a:r>
            <a:r>
              <a:rPr spc="-155" dirty="0"/>
              <a:t>Council</a:t>
            </a:r>
            <a:r>
              <a:rPr spc="-290" dirty="0"/>
              <a:t> </a:t>
            </a:r>
            <a:r>
              <a:rPr spc="-190" dirty="0"/>
              <a:t>Member,</a:t>
            </a:r>
            <a:r>
              <a:rPr spc="-260" dirty="0"/>
              <a:t> </a:t>
            </a:r>
            <a:r>
              <a:rPr spc="-195" dirty="0"/>
              <a:t>Greece</a:t>
            </a:r>
            <a:r>
              <a:rPr spc="-265" dirty="0"/>
              <a:t> </a:t>
            </a:r>
            <a:r>
              <a:rPr dirty="0"/>
              <a:t>-</a:t>
            </a:r>
            <a:r>
              <a:rPr spc="-300" dirty="0"/>
              <a:t> </a:t>
            </a:r>
            <a:r>
              <a:rPr spc="-20" dirty="0"/>
              <a:t>India</a:t>
            </a:r>
          </a:p>
        </p:txBody>
      </p:sp>
      <p:sp>
        <p:nvSpPr>
          <p:cNvPr id="5" name="object 5"/>
          <p:cNvSpPr txBox="1"/>
          <p:nvPr/>
        </p:nvSpPr>
        <p:spPr>
          <a:xfrm>
            <a:off x="1508213" y="2927987"/>
            <a:ext cx="8789670" cy="1031875"/>
          </a:xfrm>
          <a:prstGeom prst="rect">
            <a:avLst/>
          </a:prstGeom>
        </p:spPr>
        <p:txBody>
          <a:bodyPr vert="horz" wrap="square" lIns="0" tIns="12700" rIns="0" bIns="0" rtlCol="0">
            <a:spAutoFit/>
          </a:bodyPr>
          <a:lstStyle/>
          <a:p>
            <a:pPr marL="12700">
              <a:lnSpc>
                <a:spcPct val="100000"/>
              </a:lnSpc>
              <a:spcBef>
                <a:spcPts val="100"/>
              </a:spcBef>
            </a:pPr>
            <a:r>
              <a:rPr sz="6600" b="1" spc="-25" dirty="0">
                <a:solidFill>
                  <a:srgbClr val="42200A"/>
                </a:solidFill>
                <a:latin typeface="Times New Roman"/>
                <a:cs typeface="Times New Roman"/>
              </a:rPr>
              <a:t>Business</a:t>
            </a:r>
            <a:r>
              <a:rPr sz="6600" b="1" spc="-290" dirty="0">
                <a:solidFill>
                  <a:srgbClr val="42200A"/>
                </a:solidFill>
                <a:latin typeface="Times New Roman"/>
                <a:cs typeface="Times New Roman"/>
              </a:rPr>
              <a:t> </a:t>
            </a:r>
            <a:r>
              <a:rPr sz="6600" b="1" spc="-145" dirty="0">
                <a:solidFill>
                  <a:srgbClr val="42200A"/>
                </a:solidFill>
                <a:latin typeface="Times New Roman"/>
                <a:cs typeface="Times New Roman"/>
              </a:rPr>
              <a:t>Council,</a:t>
            </a:r>
            <a:r>
              <a:rPr sz="6600" b="1" spc="-300" dirty="0">
                <a:solidFill>
                  <a:srgbClr val="42200A"/>
                </a:solidFill>
                <a:latin typeface="Times New Roman"/>
                <a:cs typeface="Times New Roman"/>
              </a:rPr>
              <a:t> </a:t>
            </a:r>
            <a:r>
              <a:rPr sz="6600" b="1" spc="-385" dirty="0">
                <a:solidFill>
                  <a:srgbClr val="42200A"/>
                </a:solidFill>
                <a:latin typeface="Times New Roman"/>
                <a:cs typeface="Times New Roman"/>
              </a:rPr>
              <a:t>WICCI</a:t>
            </a:r>
            <a:endParaRPr sz="6600">
              <a:latin typeface="Times New Roman"/>
              <a:cs typeface="Times New Roman"/>
            </a:endParaRPr>
          </a:p>
        </p:txBody>
      </p:sp>
      <p:sp>
        <p:nvSpPr>
          <p:cNvPr id="6" name="object 6"/>
          <p:cNvSpPr txBox="1"/>
          <p:nvPr/>
        </p:nvSpPr>
        <p:spPr>
          <a:xfrm>
            <a:off x="6958534" y="4679831"/>
            <a:ext cx="1967230" cy="635000"/>
          </a:xfrm>
          <a:prstGeom prst="rect">
            <a:avLst/>
          </a:prstGeom>
        </p:spPr>
        <p:txBody>
          <a:bodyPr vert="horz" wrap="square" lIns="0" tIns="12065" rIns="0" bIns="0" rtlCol="0">
            <a:spAutoFit/>
          </a:bodyPr>
          <a:lstStyle/>
          <a:p>
            <a:pPr marL="12700">
              <a:lnSpc>
                <a:spcPct val="100000"/>
              </a:lnSpc>
              <a:spcBef>
                <a:spcPts val="95"/>
              </a:spcBef>
            </a:pPr>
            <a:r>
              <a:rPr sz="4000" spc="-10" dirty="0">
                <a:latin typeface="Calibri"/>
                <a:cs typeface="Calibri"/>
              </a:rPr>
              <a:t>extensive</a:t>
            </a:r>
            <a:endParaRPr sz="4000">
              <a:latin typeface="Calibri"/>
              <a:cs typeface="Calibri"/>
            </a:endParaRPr>
          </a:p>
        </p:txBody>
      </p:sp>
      <p:sp>
        <p:nvSpPr>
          <p:cNvPr id="7" name="object 7"/>
          <p:cNvSpPr txBox="1"/>
          <p:nvPr/>
        </p:nvSpPr>
        <p:spPr>
          <a:xfrm>
            <a:off x="1589237" y="4068722"/>
            <a:ext cx="10335895" cy="1245870"/>
          </a:xfrm>
          <a:prstGeom prst="rect">
            <a:avLst/>
          </a:prstGeom>
        </p:spPr>
        <p:txBody>
          <a:bodyPr vert="horz" wrap="square" lIns="0" tIns="12065" rIns="0" bIns="0" rtlCol="0">
            <a:spAutoFit/>
          </a:bodyPr>
          <a:lstStyle/>
          <a:p>
            <a:pPr marR="5715" algn="r">
              <a:lnSpc>
                <a:spcPct val="100000"/>
              </a:lnSpc>
              <a:spcBef>
                <a:spcPts val="95"/>
              </a:spcBef>
              <a:tabLst>
                <a:tab pos="1203325" algn="l"/>
                <a:tab pos="1788795" algn="l"/>
                <a:tab pos="4027804" algn="l"/>
                <a:tab pos="5958840" algn="l"/>
                <a:tab pos="7723505" algn="l"/>
                <a:tab pos="9881870" algn="l"/>
              </a:tabLst>
            </a:pPr>
            <a:r>
              <a:rPr sz="3800" b="1" spc="-25" dirty="0">
                <a:latin typeface="Times New Roman"/>
                <a:cs typeface="Times New Roman"/>
              </a:rPr>
              <a:t>BIO</a:t>
            </a:r>
            <a:r>
              <a:rPr sz="3800" b="1" dirty="0">
                <a:latin typeface="Times New Roman"/>
                <a:cs typeface="Times New Roman"/>
              </a:rPr>
              <a:t>	</a:t>
            </a:r>
            <a:r>
              <a:rPr sz="3800" b="1" spc="-25" dirty="0">
                <a:latin typeface="Times New Roman"/>
                <a:cs typeface="Times New Roman"/>
              </a:rPr>
              <a:t>:-</a:t>
            </a:r>
            <a:r>
              <a:rPr sz="3800" b="1" dirty="0">
                <a:latin typeface="Times New Roman"/>
                <a:cs typeface="Times New Roman"/>
              </a:rPr>
              <a:t>	</a:t>
            </a:r>
            <a:r>
              <a:rPr sz="4000" spc="-10" dirty="0">
                <a:latin typeface="Calibri"/>
                <a:cs typeface="Calibri"/>
              </a:rPr>
              <a:t>Evangelia</a:t>
            </a:r>
            <a:r>
              <a:rPr sz="4000" dirty="0">
                <a:latin typeface="Calibri"/>
                <a:cs typeface="Calibri"/>
              </a:rPr>
              <a:t>	</a:t>
            </a:r>
            <a:r>
              <a:rPr sz="4000" spc="-10" dirty="0">
                <a:latin typeface="Calibri"/>
                <a:cs typeface="Calibri"/>
              </a:rPr>
              <a:t>Samoili,</a:t>
            </a:r>
            <a:r>
              <a:rPr sz="4000" dirty="0">
                <a:latin typeface="Calibri"/>
                <a:cs typeface="Calibri"/>
              </a:rPr>
              <a:t>	</a:t>
            </a:r>
            <a:r>
              <a:rPr sz="4000" spc="-10" dirty="0">
                <a:latin typeface="Calibri"/>
                <a:cs typeface="Calibri"/>
              </a:rPr>
              <a:t>M.I.C.E</a:t>
            </a:r>
            <a:r>
              <a:rPr sz="4000" dirty="0">
                <a:latin typeface="Calibri"/>
                <a:cs typeface="Calibri"/>
              </a:rPr>
              <a:t>	</a:t>
            </a:r>
            <a:r>
              <a:rPr sz="4000" spc="-10" dirty="0">
                <a:latin typeface="Calibri"/>
                <a:cs typeface="Calibri"/>
              </a:rPr>
              <a:t>Manager</a:t>
            </a:r>
            <a:r>
              <a:rPr sz="4000" dirty="0">
                <a:latin typeface="Calibri"/>
                <a:cs typeface="Calibri"/>
              </a:rPr>
              <a:t>	</a:t>
            </a:r>
            <a:r>
              <a:rPr sz="4000" spc="-25" dirty="0">
                <a:latin typeface="Calibri"/>
                <a:cs typeface="Calibri"/>
              </a:rPr>
              <a:t>of</a:t>
            </a:r>
            <a:endParaRPr sz="4000">
              <a:latin typeface="Calibri"/>
              <a:cs typeface="Calibri"/>
            </a:endParaRPr>
          </a:p>
          <a:p>
            <a:pPr marR="5080" algn="r">
              <a:lnSpc>
                <a:spcPct val="100000"/>
              </a:lnSpc>
              <a:spcBef>
                <a:spcPts val="10"/>
              </a:spcBef>
            </a:pPr>
            <a:r>
              <a:rPr sz="4000" spc="-10" dirty="0">
                <a:latin typeface="Calibri"/>
                <a:cs typeface="Calibri"/>
              </a:rPr>
              <a:t>professional</a:t>
            </a:r>
            <a:endParaRPr sz="4000">
              <a:latin typeface="Calibri"/>
              <a:cs typeface="Calibri"/>
            </a:endParaRPr>
          </a:p>
        </p:txBody>
      </p:sp>
      <p:sp>
        <p:nvSpPr>
          <p:cNvPr id="8" name="object 8"/>
          <p:cNvSpPr txBox="1"/>
          <p:nvPr/>
        </p:nvSpPr>
        <p:spPr>
          <a:xfrm>
            <a:off x="1589237" y="4679831"/>
            <a:ext cx="4907915" cy="1244600"/>
          </a:xfrm>
          <a:prstGeom prst="rect">
            <a:avLst/>
          </a:prstGeom>
        </p:spPr>
        <p:txBody>
          <a:bodyPr vert="horz" wrap="square" lIns="0" tIns="12065" rIns="0" bIns="0" rtlCol="0">
            <a:spAutoFit/>
          </a:bodyPr>
          <a:lstStyle/>
          <a:p>
            <a:pPr marL="12700" marR="5080">
              <a:lnSpc>
                <a:spcPct val="100000"/>
              </a:lnSpc>
              <a:spcBef>
                <a:spcPts val="95"/>
              </a:spcBef>
              <a:tabLst>
                <a:tab pos="2044064" algn="l"/>
                <a:tab pos="2859405" algn="l"/>
                <a:tab pos="3187065" algn="l"/>
                <a:tab pos="3822700" algn="l"/>
                <a:tab pos="4383405" algn="l"/>
              </a:tabLst>
            </a:pPr>
            <a:r>
              <a:rPr sz="4000" spc="-10" dirty="0">
                <a:latin typeface="Calibri"/>
                <a:cs typeface="Calibri"/>
              </a:rPr>
              <a:t>Norstar</a:t>
            </a:r>
            <a:r>
              <a:rPr sz="4000" dirty="0">
                <a:latin typeface="Calibri"/>
                <a:cs typeface="Calibri"/>
              </a:rPr>
              <a:t>	</a:t>
            </a:r>
            <a:r>
              <a:rPr sz="4000" spc="-25" dirty="0">
                <a:latin typeface="Calibri"/>
                <a:cs typeface="Calibri"/>
              </a:rPr>
              <a:t>SA,</a:t>
            </a:r>
            <a:r>
              <a:rPr sz="4000" dirty="0">
                <a:latin typeface="Calibri"/>
                <a:cs typeface="Calibri"/>
              </a:rPr>
              <a:t>		</a:t>
            </a:r>
            <a:r>
              <a:rPr sz="4000" spc="-25" dirty="0">
                <a:latin typeface="Calibri"/>
                <a:cs typeface="Calibri"/>
              </a:rPr>
              <a:t>has</a:t>
            </a:r>
            <a:r>
              <a:rPr sz="4000" dirty="0">
                <a:latin typeface="Calibri"/>
                <a:cs typeface="Calibri"/>
              </a:rPr>
              <a:t>	</a:t>
            </a:r>
            <a:r>
              <a:rPr sz="4000" spc="-25" dirty="0">
                <a:latin typeface="Calibri"/>
                <a:cs typeface="Calibri"/>
              </a:rPr>
              <a:t>an </a:t>
            </a:r>
            <a:r>
              <a:rPr sz="4000" spc="-10" dirty="0">
                <a:latin typeface="Calibri"/>
                <a:cs typeface="Calibri"/>
              </a:rPr>
              <a:t>experience</a:t>
            </a:r>
            <a:r>
              <a:rPr sz="4000" dirty="0">
                <a:latin typeface="Calibri"/>
                <a:cs typeface="Calibri"/>
              </a:rPr>
              <a:t>	</a:t>
            </a:r>
            <a:r>
              <a:rPr sz="4000" spc="-25" dirty="0">
                <a:latin typeface="Calibri"/>
                <a:cs typeface="Calibri"/>
              </a:rPr>
              <a:t>in</a:t>
            </a:r>
            <a:r>
              <a:rPr sz="4000" dirty="0">
                <a:latin typeface="Calibri"/>
                <a:cs typeface="Calibri"/>
              </a:rPr>
              <a:t>	</a:t>
            </a:r>
            <a:r>
              <a:rPr sz="4000" spc="-25" dirty="0">
                <a:latin typeface="Calibri"/>
                <a:cs typeface="Calibri"/>
              </a:rPr>
              <a:t>the</a:t>
            </a:r>
            <a:endParaRPr sz="4000">
              <a:latin typeface="Calibri"/>
              <a:cs typeface="Calibri"/>
            </a:endParaRPr>
          </a:p>
        </p:txBody>
      </p:sp>
      <p:sp>
        <p:nvSpPr>
          <p:cNvPr id="9" name="object 9"/>
          <p:cNvSpPr txBox="1"/>
          <p:nvPr/>
        </p:nvSpPr>
        <p:spPr>
          <a:xfrm>
            <a:off x="6670506" y="5289492"/>
            <a:ext cx="5253355" cy="635000"/>
          </a:xfrm>
          <a:prstGeom prst="rect">
            <a:avLst/>
          </a:prstGeom>
        </p:spPr>
        <p:txBody>
          <a:bodyPr vert="horz" wrap="square" lIns="0" tIns="12065" rIns="0" bIns="0" rtlCol="0">
            <a:spAutoFit/>
          </a:bodyPr>
          <a:lstStyle/>
          <a:p>
            <a:pPr marL="12700">
              <a:lnSpc>
                <a:spcPct val="100000"/>
              </a:lnSpc>
              <a:spcBef>
                <a:spcPts val="95"/>
              </a:spcBef>
              <a:tabLst>
                <a:tab pos="2192020" algn="l"/>
                <a:tab pos="4464050" algn="l"/>
              </a:tabLst>
            </a:pPr>
            <a:r>
              <a:rPr sz="4000" spc="-10" dirty="0">
                <a:latin typeface="Calibri"/>
                <a:cs typeface="Calibri"/>
              </a:rPr>
              <a:t>tourism</a:t>
            </a:r>
            <a:r>
              <a:rPr sz="4000" dirty="0">
                <a:latin typeface="Calibri"/>
                <a:cs typeface="Calibri"/>
              </a:rPr>
              <a:t>	</a:t>
            </a:r>
            <a:r>
              <a:rPr sz="4000" spc="-10" dirty="0">
                <a:latin typeface="Calibri"/>
                <a:cs typeface="Calibri"/>
              </a:rPr>
              <a:t>industry</a:t>
            </a:r>
            <a:r>
              <a:rPr sz="4000" dirty="0">
                <a:latin typeface="Calibri"/>
                <a:cs typeface="Calibri"/>
              </a:rPr>
              <a:t>	</a:t>
            </a:r>
            <a:r>
              <a:rPr sz="4000" spc="-25" dirty="0">
                <a:latin typeface="Calibri"/>
                <a:cs typeface="Calibri"/>
              </a:rPr>
              <a:t>and</a:t>
            </a:r>
            <a:endParaRPr sz="4000">
              <a:latin typeface="Calibri"/>
              <a:cs typeface="Calibri"/>
            </a:endParaRPr>
          </a:p>
        </p:txBody>
      </p:sp>
      <p:sp>
        <p:nvSpPr>
          <p:cNvPr id="10" name="object 10"/>
          <p:cNvSpPr txBox="1"/>
          <p:nvPr/>
        </p:nvSpPr>
        <p:spPr>
          <a:xfrm>
            <a:off x="1589237" y="5899381"/>
            <a:ext cx="10332720" cy="635000"/>
          </a:xfrm>
          <a:prstGeom prst="rect">
            <a:avLst/>
          </a:prstGeom>
        </p:spPr>
        <p:txBody>
          <a:bodyPr vert="horz" wrap="square" lIns="0" tIns="12065" rIns="0" bIns="0" rtlCol="0">
            <a:spAutoFit/>
          </a:bodyPr>
          <a:lstStyle/>
          <a:p>
            <a:pPr marL="12700">
              <a:lnSpc>
                <a:spcPct val="100000"/>
              </a:lnSpc>
              <a:spcBef>
                <a:spcPts val="95"/>
              </a:spcBef>
              <a:tabLst>
                <a:tab pos="3362325" algn="l"/>
                <a:tab pos="4337685" algn="l"/>
                <a:tab pos="5154295" algn="l"/>
                <a:tab pos="5733415" algn="l"/>
                <a:tab pos="8174990" algn="l"/>
                <a:tab pos="9544050" algn="l"/>
              </a:tabLst>
            </a:pPr>
            <a:r>
              <a:rPr sz="4000" spc="-10" dirty="0">
                <a:latin typeface="Calibri"/>
                <a:cs typeface="Calibri"/>
              </a:rPr>
              <a:t>comprehensive</a:t>
            </a:r>
            <a:r>
              <a:rPr sz="4000" dirty="0">
                <a:latin typeface="Calibri"/>
                <a:cs typeface="Calibri"/>
              </a:rPr>
              <a:t>	</a:t>
            </a:r>
            <a:r>
              <a:rPr sz="4000" spc="-10" dirty="0">
                <a:latin typeface="Calibri"/>
                <a:cs typeface="Calibri"/>
              </a:rPr>
              <a:t>skill</a:t>
            </a:r>
            <a:r>
              <a:rPr sz="4000" dirty="0">
                <a:latin typeface="Calibri"/>
                <a:cs typeface="Calibri"/>
              </a:rPr>
              <a:t>	</a:t>
            </a:r>
            <a:r>
              <a:rPr sz="4000" spc="-25" dirty="0">
                <a:latin typeface="Calibri"/>
                <a:cs typeface="Calibri"/>
              </a:rPr>
              <a:t>set</a:t>
            </a:r>
            <a:r>
              <a:rPr sz="4000" dirty="0">
                <a:latin typeface="Calibri"/>
                <a:cs typeface="Calibri"/>
              </a:rPr>
              <a:t>	</a:t>
            </a:r>
            <a:r>
              <a:rPr sz="4000" spc="-25" dirty="0">
                <a:latin typeface="Calibri"/>
                <a:cs typeface="Calibri"/>
              </a:rPr>
              <a:t>in</a:t>
            </a:r>
            <a:r>
              <a:rPr sz="4000" dirty="0">
                <a:latin typeface="Calibri"/>
                <a:cs typeface="Calibri"/>
              </a:rPr>
              <a:t>	</a:t>
            </a:r>
            <a:r>
              <a:rPr sz="4000" spc="-10" dirty="0">
                <a:latin typeface="Calibri"/>
                <a:cs typeface="Calibri"/>
              </a:rPr>
              <a:t>Marketing,</a:t>
            </a:r>
            <a:r>
              <a:rPr sz="4000" dirty="0">
                <a:latin typeface="Calibri"/>
                <a:cs typeface="Calibri"/>
              </a:rPr>
              <a:t>	</a:t>
            </a:r>
            <a:r>
              <a:rPr sz="4000" spc="-10" dirty="0">
                <a:latin typeface="Calibri"/>
                <a:cs typeface="Calibri"/>
              </a:rPr>
              <a:t>Sales,</a:t>
            </a:r>
            <a:r>
              <a:rPr sz="4000" dirty="0">
                <a:latin typeface="Calibri"/>
                <a:cs typeface="Calibri"/>
              </a:rPr>
              <a:t>	</a:t>
            </a:r>
            <a:r>
              <a:rPr sz="4000" spc="-25" dirty="0">
                <a:latin typeface="Calibri"/>
                <a:cs typeface="Calibri"/>
              </a:rPr>
              <a:t>and</a:t>
            </a:r>
            <a:endParaRPr sz="4000">
              <a:latin typeface="Calibri"/>
              <a:cs typeface="Calibri"/>
            </a:endParaRPr>
          </a:p>
        </p:txBody>
      </p:sp>
      <p:sp>
        <p:nvSpPr>
          <p:cNvPr id="11" name="object 11"/>
          <p:cNvSpPr txBox="1"/>
          <p:nvPr/>
        </p:nvSpPr>
        <p:spPr>
          <a:xfrm>
            <a:off x="1589237" y="6508966"/>
            <a:ext cx="10335260" cy="4286885"/>
          </a:xfrm>
          <a:prstGeom prst="rect">
            <a:avLst/>
          </a:prstGeom>
        </p:spPr>
        <p:txBody>
          <a:bodyPr vert="horz" wrap="square" lIns="0" tIns="13335" rIns="0" bIns="0" rtlCol="0">
            <a:spAutoFit/>
          </a:bodyPr>
          <a:lstStyle/>
          <a:p>
            <a:pPr marL="12700" marR="5080" algn="just">
              <a:lnSpc>
                <a:spcPct val="99800"/>
              </a:lnSpc>
              <a:spcBef>
                <a:spcPts val="105"/>
              </a:spcBef>
            </a:pPr>
            <a:r>
              <a:rPr sz="4000" dirty="0">
                <a:latin typeface="Calibri"/>
                <a:cs typeface="Calibri"/>
              </a:rPr>
              <a:t>Quality</a:t>
            </a:r>
            <a:r>
              <a:rPr sz="4000" spc="780" dirty="0">
                <a:latin typeface="Calibri"/>
                <a:cs typeface="Calibri"/>
              </a:rPr>
              <a:t>  </a:t>
            </a:r>
            <a:r>
              <a:rPr sz="4000" dirty="0">
                <a:latin typeface="Calibri"/>
                <a:cs typeface="Calibri"/>
              </a:rPr>
              <a:t>Assurance.</a:t>
            </a:r>
            <a:r>
              <a:rPr sz="4000" spc="790" dirty="0">
                <a:latin typeface="Calibri"/>
                <a:cs typeface="Calibri"/>
              </a:rPr>
              <a:t>  </a:t>
            </a:r>
            <a:r>
              <a:rPr sz="4000" dirty="0">
                <a:latin typeface="Calibri"/>
                <a:cs typeface="Calibri"/>
              </a:rPr>
              <a:t>She</a:t>
            </a:r>
            <a:r>
              <a:rPr sz="4000" spc="790" dirty="0">
                <a:latin typeface="Calibri"/>
                <a:cs typeface="Calibri"/>
              </a:rPr>
              <a:t>  </a:t>
            </a:r>
            <a:r>
              <a:rPr sz="4000" dirty="0">
                <a:latin typeface="Calibri"/>
                <a:cs typeface="Calibri"/>
              </a:rPr>
              <a:t>considers</a:t>
            </a:r>
            <a:r>
              <a:rPr sz="4000" spc="805" dirty="0">
                <a:latin typeface="Calibri"/>
                <a:cs typeface="Calibri"/>
              </a:rPr>
              <a:t>  </a:t>
            </a:r>
            <a:r>
              <a:rPr sz="4000" dirty="0">
                <a:latin typeface="Calibri"/>
                <a:cs typeface="Calibri"/>
              </a:rPr>
              <a:t>herself</a:t>
            </a:r>
            <a:r>
              <a:rPr sz="4000" spc="795" dirty="0">
                <a:latin typeface="Calibri"/>
                <a:cs typeface="Calibri"/>
              </a:rPr>
              <a:t>  </a:t>
            </a:r>
            <a:r>
              <a:rPr sz="4000" spc="-50" dirty="0">
                <a:latin typeface="Calibri"/>
                <a:cs typeface="Calibri"/>
              </a:rPr>
              <a:t>a </a:t>
            </a:r>
            <a:r>
              <a:rPr sz="4000" dirty="0">
                <a:latin typeface="Calibri"/>
                <a:cs typeface="Calibri"/>
              </a:rPr>
              <a:t>professional</a:t>
            </a:r>
            <a:r>
              <a:rPr sz="4000" spc="10" dirty="0">
                <a:latin typeface="Calibri"/>
                <a:cs typeface="Calibri"/>
              </a:rPr>
              <a:t> </a:t>
            </a:r>
            <a:r>
              <a:rPr sz="4000" dirty="0">
                <a:latin typeface="Calibri"/>
                <a:cs typeface="Calibri"/>
              </a:rPr>
              <a:t>in</a:t>
            </a:r>
            <a:r>
              <a:rPr sz="4000" spc="20" dirty="0">
                <a:latin typeface="Calibri"/>
                <a:cs typeface="Calibri"/>
              </a:rPr>
              <a:t> </a:t>
            </a:r>
            <a:r>
              <a:rPr sz="4000" dirty="0">
                <a:latin typeface="Calibri"/>
                <a:cs typeface="Calibri"/>
              </a:rPr>
              <a:t>the</a:t>
            </a:r>
            <a:r>
              <a:rPr sz="4000" spc="20" dirty="0">
                <a:latin typeface="Calibri"/>
                <a:cs typeface="Calibri"/>
              </a:rPr>
              <a:t> </a:t>
            </a:r>
            <a:r>
              <a:rPr sz="4000" dirty="0">
                <a:latin typeface="Calibri"/>
                <a:cs typeface="Calibri"/>
              </a:rPr>
              <a:t>business</a:t>
            </a:r>
            <a:r>
              <a:rPr sz="4000" spc="15" dirty="0">
                <a:latin typeface="Calibri"/>
                <a:cs typeface="Calibri"/>
              </a:rPr>
              <a:t> </a:t>
            </a:r>
            <a:r>
              <a:rPr sz="4000" dirty="0">
                <a:latin typeface="Calibri"/>
                <a:cs typeface="Calibri"/>
              </a:rPr>
              <a:t>of</a:t>
            </a:r>
            <a:r>
              <a:rPr sz="4000" spc="35" dirty="0">
                <a:latin typeface="Calibri"/>
                <a:cs typeface="Calibri"/>
              </a:rPr>
              <a:t> </a:t>
            </a:r>
            <a:r>
              <a:rPr sz="4000" dirty="0">
                <a:latin typeface="Calibri"/>
                <a:cs typeface="Calibri"/>
              </a:rPr>
              <a:t>creating</a:t>
            </a:r>
            <a:r>
              <a:rPr sz="4000" spc="30" dirty="0">
                <a:latin typeface="Calibri"/>
                <a:cs typeface="Calibri"/>
              </a:rPr>
              <a:t> </a:t>
            </a:r>
            <a:r>
              <a:rPr sz="4000" dirty="0">
                <a:latin typeface="Calibri"/>
                <a:cs typeface="Calibri"/>
              </a:rPr>
              <a:t>life</a:t>
            </a:r>
            <a:r>
              <a:rPr sz="4000" spc="25" dirty="0">
                <a:latin typeface="Calibri"/>
                <a:cs typeface="Calibri"/>
              </a:rPr>
              <a:t> </a:t>
            </a:r>
            <a:r>
              <a:rPr sz="4000" spc="-10" dirty="0">
                <a:latin typeface="Calibri"/>
                <a:cs typeface="Calibri"/>
              </a:rPr>
              <a:t>lasting </a:t>
            </a:r>
            <a:r>
              <a:rPr sz="4000" dirty="0">
                <a:latin typeface="Calibri"/>
                <a:cs typeface="Calibri"/>
              </a:rPr>
              <a:t>experiences,</a:t>
            </a:r>
            <a:r>
              <a:rPr sz="4000" spc="120" dirty="0">
                <a:latin typeface="Calibri"/>
                <a:cs typeface="Calibri"/>
              </a:rPr>
              <a:t> </a:t>
            </a:r>
            <a:r>
              <a:rPr sz="4000" dirty="0">
                <a:latin typeface="Calibri"/>
                <a:cs typeface="Calibri"/>
              </a:rPr>
              <a:t>traveling</a:t>
            </a:r>
            <a:r>
              <a:rPr sz="4000" spc="145" dirty="0">
                <a:latin typeface="Calibri"/>
                <a:cs typeface="Calibri"/>
              </a:rPr>
              <a:t> </a:t>
            </a:r>
            <a:r>
              <a:rPr sz="4000" dirty="0">
                <a:latin typeface="Calibri"/>
                <a:cs typeface="Calibri"/>
              </a:rPr>
              <a:t>being</a:t>
            </a:r>
            <a:r>
              <a:rPr sz="4000" spc="125" dirty="0">
                <a:latin typeface="Calibri"/>
                <a:cs typeface="Calibri"/>
              </a:rPr>
              <a:t> </a:t>
            </a:r>
            <a:r>
              <a:rPr sz="4000" dirty="0">
                <a:latin typeface="Calibri"/>
                <a:cs typeface="Calibri"/>
              </a:rPr>
              <a:t>a</a:t>
            </a:r>
            <a:r>
              <a:rPr sz="4000" spc="135" dirty="0">
                <a:latin typeface="Calibri"/>
                <a:cs typeface="Calibri"/>
              </a:rPr>
              <a:t> </a:t>
            </a:r>
            <a:r>
              <a:rPr sz="4000" dirty="0">
                <a:latin typeface="Calibri"/>
                <a:cs typeface="Calibri"/>
              </a:rPr>
              <a:t>vehicle</a:t>
            </a:r>
            <a:r>
              <a:rPr sz="4000" spc="135" dirty="0">
                <a:latin typeface="Calibri"/>
                <a:cs typeface="Calibri"/>
              </a:rPr>
              <a:t> </a:t>
            </a:r>
            <a:r>
              <a:rPr sz="4000" dirty="0">
                <a:latin typeface="Calibri"/>
                <a:cs typeface="Calibri"/>
              </a:rPr>
              <a:t>rather</a:t>
            </a:r>
            <a:r>
              <a:rPr sz="4000" spc="120" dirty="0">
                <a:latin typeface="Calibri"/>
                <a:cs typeface="Calibri"/>
              </a:rPr>
              <a:t> </a:t>
            </a:r>
            <a:r>
              <a:rPr sz="4000" spc="-20" dirty="0">
                <a:latin typeface="Calibri"/>
                <a:cs typeface="Calibri"/>
              </a:rPr>
              <a:t>than </a:t>
            </a:r>
            <a:r>
              <a:rPr sz="4000" dirty="0">
                <a:latin typeface="Calibri"/>
                <a:cs typeface="Calibri"/>
              </a:rPr>
              <a:t>an</a:t>
            </a:r>
            <a:r>
              <a:rPr sz="4000" spc="20" dirty="0">
                <a:latin typeface="Calibri"/>
                <a:cs typeface="Calibri"/>
              </a:rPr>
              <a:t> </a:t>
            </a:r>
            <a:r>
              <a:rPr sz="4000" dirty="0">
                <a:latin typeface="Calibri"/>
                <a:cs typeface="Calibri"/>
              </a:rPr>
              <a:t>end.</a:t>
            </a:r>
            <a:r>
              <a:rPr sz="4000" spc="10" dirty="0">
                <a:latin typeface="Calibri"/>
                <a:cs typeface="Calibri"/>
              </a:rPr>
              <a:t> </a:t>
            </a:r>
            <a:r>
              <a:rPr sz="4000" dirty="0">
                <a:latin typeface="Calibri"/>
                <a:cs typeface="Calibri"/>
              </a:rPr>
              <a:t>She</a:t>
            </a:r>
            <a:r>
              <a:rPr sz="4000" spc="20" dirty="0">
                <a:latin typeface="Calibri"/>
                <a:cs typeface="Calibri"/>
              </a:rPr>
              <a:t> </a:t>
            </a:r>
            <a:r>
              <a:rPr sz="4000" dirty="0">
                <a:latin typeface="Calibri"/>
                <a:cs typeface="Calibri"/>
              </a:rPr>
              <a:t>holds</a:t>
            </a:r>
            <a:r>
              <a:rPr sz="4000" spc="10" dirty="0">
                <a:latin typeface="Calibri"/>
                <a:cs typeface="Calibri"/>
              </a:rPr>
              <a:t> </a:t>
            </a:r>
            <a:r>
              <a:rPr sz="4000" dirty="0">
                <a:latin typeface="Calibri"/>
                <a:cs typeface="Calibri"/>
              </a:rPr>
              <a:t>a</a:t>
            </a:r>
            <a:r>
              <a:rPr sz="4000" spc="30" dirty="0">
                <a:latin typeface="Calibri"/>
                <a:cs typeface="Calibri"/>
              </a:rPr>
              <a:t> </a:t>
            </a:r>
            <a:r>
              <a:rPr sz="4000" dirty="0">
                <a:latin typeface="Calibri"/>
                <a:cs typeface="Calibri"/>
              </a:rPr>
              <a:t>Bachelor</a:t>
            </a:r>
            <a:r>
              <a:rPr sz="4000" spc="10" dirty="0">
                <a:latin typeface="Calibri"/>
                <a:cs typeface="Calibri"/>
              </a:rPr>
              <a:t> </a:t>
            </a:r>
            <a:r>
              <a:rPr sz="4000" dirty="0">
                <a:latin typeface="Calibri"/>
                <a:cs typeface="Calibri"/>
              </a:rPr>
              <a:t>of</a:t>
            </a:r>
            <a:r>
              <a:rPr sz="4000" spc="25" dirty="0">
                <a:latin typeface="Calibri"/>
                <a:cs typeface="Calibri"/>
              </a:rPr>
              <a:t> </a:t>
            </a:r>
            <a:r>
              <a:rPr sz="4000" dirty="0">
                <a:latin typeface="Calibri"/>
                <a:cs typeface="Calibri"/>
              </a:rPr>
              <a:t>Science</a:t>
            </a:r>
            <a:r>
              <a:rPr sz="4000" spc="20" dirty="0">
                <a:latin typeface="Calibri"/>
                <a:cs typeface="Calibri"/>
              </a:rPr>
              <a:t> </a:t>
            </a:r>
            <a:r>
              <a:rPr sz="4000" dirty="0">
                <a:latin typeface="Calibri"/>
                <a:cs typeface="Calibri"/>
              </a:rPr>
              <a:t>Degree</a:t>
            </a:r>
            <a:r>
              <a:rPr sz="4000" spc="20" dirty="0">
                <a:latin typeface="Calibri"/>
                <a:cs typeface="Calibri"/>
              </a:rPr>
              <a:t> </a:t>
            </a:r>
            <a:r>
              <a:rPr sz="4000" spc="-25" dirty="0">
                <a:latin typeface="Calibri"/>
                <a:cs typeface="Calibri"/>
              </a:rPr>
              <a:t>in </a:t>
            </a:r>
            <a:r>
              <a:rPr sz="4000" dirty="0">
                <a:latin typeface="Calibri"/>
                <a:cs typeface="Calibri"/>
              </a:rPr>
              <a:t>Marketing</a:t>
            </a:r>
            <a:r>
              <a:rPr sz="4000" spc="750" dirty="0">
                <a:latin typeface="Calibri"/>
                <a:cs typeface="Calibri"/>
              </a:rPr>
              <a:t>  </a:t>
            </a:r>
            <a:r>
              <a:rPr sz="4000" dirty="0">
                <a:latin typeface="Calibri"/>
                <a:cs typeface="Calibri"/>
              </a:rPr>
              <a:t>Management</a:t>
            </a:r>
            <a:r>
              <a:rPr sz="4000" spc="770" dirty="0">
                <a:latin typeface="Calibri"/>
                <a:cs typeface="Calibri"/>
              </a:rPr>
              <a:t>  </a:t>
            </a:r>
            <a:r>
              <a:rPr sz="4000" dirty="0">
                <a:latin typeface="Calibri"/>
                <a:cs typeface="Calibri"/>
              </a:rPr>
              <a:t>from</a:t>
            </a:r>
            <a:r>
              <a:rPr sz="4000" spc="760" dirty="0">
                <a:latin typeface="Calibri"/>
                <a:cs typeface="Calibri"/>
              </a:rPr>
              <a:t>  </a:t>
            </a:r>
            <a:r>
              <a:rPr sz="4000" dirty="0">
                <a:latin typeface="Calibri"/>
                <a:cs typeface="Calibri"/>
              </a:rPr>
              <a:t>the</a:t>
            </a:r>
            <a:r>
              <a:rPr sz="4000" spc="760" dirty="0">
                <a:latin typeface="Calibri"/>
                <a:cs typeface="Calibri"/>
              </a:rPr>
              <a:t>  </a:t>
            </a:r>
            <a:r>
              <a:rPr sz="4000" spc="-10" dirty="0">
                <a:latin typeface="Calibri"/>
                <a:cs typeface="Calibri"/>
              </a:rPr>
              <a:t>American </a:t>
            </a:r>
            <a:r>
              <a:rPr sz="4000" dirty="0">
                <a:latin typeface="Calibri"/>
                <a:cs typeface="Calibri"/>
              </a:rPr>
              <a:t>College</a:t>
            </a:r>
            <a:r>
              <a:rPr sz="4000" spc="495" dirty="0">
                <a:latin typeface="Calibri"/>
                <a:cs typeface="Calibri"/>
              </a:rPr>
              <a:t> </a:t>
            </a:r>
            <a:r>
              <a:rPr sz="4000" dirty="0">
                <a:latin typeface="Calibri"/>
                <a:cs typeface="Calibri"/>
              </a:rPr>
              <a:t>of</a:t>
            </a:r>
            <a:r>
              <a:rPr sz="4000" spc="490" dirty="0">
                <a:latin typeface="Calibri"/>
                <a:cs typeface="Calibri"/>
              </a:rPr>
              <a:t> </a:t>
            </a:r>
            <a:r>
              <a:rPr sz="4000" dirty="0">
                <a:latin typeface="Calibri"/>
                <a:cs typeface="Calibri"/>
              </a:rPr>
              <a:t>Greece</a:t>
            </a:r>
            <a:r>
              <a:rPr sz="4000" spc="495" dirty="0">
                <a:latin typeface="Calibri"/>
                <a:cs typeface="Calibri"/>
              </a:rPr>
              <a:t> </a:t>
            </a:r>
            <a:r>
              <a:rPr sz="4000" dirty="0">
                <a:latin typeface="Calibri"/>
                <a:cs typeface="Calibri"/>
              </a:rPr>
              <a:t>A</a:t>
            </a:r>
            <a:r>
              <a:rPr sz="4000" spc="484" dirty="0">
                <a:latin typeface="Calibri"/>
                <a:cs typeface="Calibri"/>
              </a:rPr>
              <a:t> </a:t>
            </a:r>
            <a:r>
              <a:rPr sz="4000" dirty="0">
                <a:latin typeface="Calibri"/>
                <a:cs typeface="Calibri"/>
              </a:rPr>
              <a:t>mother</a:t>
            </a:r>
            <a:r>
              <a:rPr sz="4000" spc="495" dirty="0">
                <a:latin typeface="Calibri"/>
                <a:cs typeface="Calibri"/>
              </a:rPr>
              <a:t> </a:t>
            </a:r>
            <a:r>
              <a:rPr sz="4000" dirty="0">
                <a:latin typeface="Calibri"/>
                <a:cs typeface="Calibri"/>
              </a:rPr>
              <a:t>of</a:t>
            </a:r>
            <a:r>
              <a:rPr sz="4000" spc="490" dirty="0">
                <a:latin typeface="Calibri"/>
                <a:cs typeface="Calibri"/>
              </a:rPr>
              <a:t> </a:t>
            </a:r>
            <a:r>
              <a:rPr sz="4000" dirty="0">
                <a:latin typeface="Calibri"/>
                <a:cs typeface="Calibri"/>
              </a:rPr>
              <a:t>two,</a:t>
            </a:r>
            <a:r>
              <a:rPr sz="4000" spc="490" dirty="0">
                <a:latin typeface="Calibri"/>
                <a:cs typeface="Calibri"/>
              </a:rPr>
              <a:t> </a:t>
            </a:r>
            <a:r>
              <a:rPr sz="4000" dirty="0">
                <a:latin typeface="Calibri"/>
                <a:cs typeface="Calibri"/>
              </a:rPr>
              <a:t>Yiannis</a:t>
            </a:r>
            <a:r>
              <a:rPr sz="4000" spc="484" dirty="0">
                <a:latin typeface="Calibri"/>
                <a:cs typeface="Calibri"/>
              </a:rPr>
              <a:t> </a:t>
            </a:r>
            <a:r>
              <a:rPr sz="4000" spc="-25" dirty="0">
                <a:latin typeface="Calibri"/>
                <a:cs typeface="Calibri"/>
              </a:rPr>
              <a:t>and </a:t>
            </a:r>
            <a:r>
              <a:rPr sz="4000" spc="-10" dirty="0">
                <a:latin typeface="Calibri"/>
                <a:cs typeface="Calibri"/>
              </a:rPr>
              <a:t>Katherine</a:t>
            </a:r>
            <a:r>
              <a:rPr sz="4000" spc="-180" dirty="0">
                <a:latin typeface="Calibri"/>
                <a:cs typeface="Calibri"/>
              </a:rPr>
              <a:t> </a:t>
            </a:r>
            <a:r>
              <a:rPr sz="4000" spc="-10" dirty="0">
                <a:latin typeface="Calibri"/>
                <a:cs typeface="Calibri"/>
              </a:rPr>
              <a:t>Hantzandreou</a:t>
            </a:r>
            <a:r>
              <a:rPr sz="4000" spc="-185" dirty="0">
                <a:latin typeface="Calibri"/>
                <a:cs typeface="Calibri"/>
              </a:rPr>
              <a:t> </a:t>
            </a:r>
            <a:r>
              <a:rPr sz="4000" spc="-10" dirty="0">
                <a:latin typeface="Calibri"/>
                <a:cs typeface="Calibri"/>
              </a:rPr>
              <a:t>Andrews,</a:t>
            </a:r>
            <a:endParaRPr sz="4000">
              <a:latin typeface="Calibri"/>
              <a:cs typeface="Calibri"/>
            </a:endParaRPr>
          </a:p>
        </p:txBody>
      </p:sp>
      <p:pic>
        <p:nvPicPr>
          <p:cNvPr id="12" name="object 12"/>
          <p:cNvPicPr/>
          <p:nvPr/>
        </p:nvPicPr>
        <p:blipFill>
          <a:blip r:embed="rId2" cstate="print"/>
          <a:stretch>
            <a:fillRect/>
          </a:stretch>
        </p:blipFill>
        <p:spPr>
          <a:xfrm>
            <a:off x="355997" y="282669"/>
            <a:ext cx="2443799" cy="1057527"/>
          </a:xfrm>
          <a:prstGeom prst="rect">
            <a:avLst/>
          </a:prstGeom>
        </p:spPr>
      </p:pic>
      <p:sp>
        <p:nvSpPr>
          <p:cNvPr id="13" name="object 13"/>
          <p:cNvSpPr/>
          <p:nvPr/>
        </p:nvSpPr>
        <p:spPr>
          <a:xfrm>
            <a:off x="0" y="5360858"/>
            <a:ext cx="607695" cy="5947410"/>
          </a:xfrm>
          <a:custGeom>
            <a:avLst/>
            <a:gdLst/>
            <a:ahLst/>
            <a:cxnLst/>
            <a:rect l="l" t="t" r="r" b="b"/>
            <a:pathLst>
              <a:path w="607695" h="5947409">
                <a:moveTo>
                  <a:pt x="607298" y="150"/>
                </a:moveTo>
                <a:lnTo>
                  <a:pt x="0" y="150"/>
                </a:lnTo>
                <a:lnTo>
                  <a:pt x="0" y="5947410"/>
                </a:lnTo>
                <a:lnTo>
                  <a:pt x="607298" y="5947410"/>
                </a:lnTo>
                <a:lnTo>
                  <a:pt x="607298" y="150"/>
                </a:lnTo>
                <a:close/>
              </a:path>
            </a:pathLst>
          </a:custGeom>
          <a:solidFill>
            <a:srgbClr val="BEBEBE"/>
          </a:solidFill>
        </p:spPr>
        <p:txBody>
          <a:bodyPr wrap="square" lIns="0" tIns="0" rIns="0" bIns="0" rtlCol="0"/>
          <a:lstStyle/>
          <a:p>
            <a:endParaRPr/>
          </a:p>
        </p:txBody>
      </p:sp>
      <p:sp>
        <p:nvSpPr>
          <p:cNvPr id="14" name="object 14"/>
          <p:cNvSpPr txBox="1"/>
          <p:nvPr/>
        </p:nvSpPr>
        <p:spPr>
          <a:xfrm>
            <a:off x="13100353" y="7590597"/>
            <a:ext cx="5441950" cy="513715"/>
          </a:xfrm>
          <a:prstGeom prst="rect">
            <a:avLst/>
          </a:prstGeom>
        </p:spPr>
        <p:txBody>
          <a:bodyPr vert="horz" wrap="square" lIns="0" tIns="12700" rIns="0" bIns="0" rtlCol="0">
            <a:spAutoFit/>
          </a:bodyPr>
          <a:lstStyle/>
          <a:p>
            <a:pPr marL="12700">
              <a:lnSpc>
                <a:spcPct val="100000"/>
              </a:lnSpc>
              <a:spcBef>
                <a:spcPts val="100"/>
              </a:spcBef>
            </a:pPr>
            <a:r>
              <a:rPr sz="3200" b="1" dirty="0">
                <a:latin typeface="Times New Roman"/>
                <a:cs typeface="Times New Roman"/>
              </a:rPr>
              <a:t>Insert</a:t>
            </a:r>
            <a:r>
              <a:rPr sz="3200" b="1" spc="65" dirty="0">
                <a:latin typeface="Times New Roman"/>
                <a:cs typeface="Times New Roman"/>
              </a:rPr>
              <a:t> </a:t>
            </a:r>
            <a:r>
              <a:rPr sz="3200" b="1" spc="110" dirty="0">
                <a:latin typeface="Times New Roman"/>
                <a:cs typeface="Times New Roman"/>
              </a:rPr>
              <a:t>High</a:t>
            </a:r>
            <a:r>
              <a:rPr sz="3200" b="1" spc="55" dirty="0">
                <a:latin typeface="Times New Roman"/>
                <a:cs typeface="Times New Roman"/>
              </a:rPr>
              <a:t> </a:t>
            </a:r>
            <a:r>
              <a:rPr sz="3200" b="1" dirty="0">
                <a:latin typeface="Times New Roman"/>
                <a:cs typeface="Times New Roman"/>
              </a:rPr>
              <a:t>Resolution</a:t>
            </a:r>
            <a:r>
              <a:rPr sz="3200" b="1" spc="80" dirty="0">
                <a:latin typeface="Times New Roman"/>
                <a:cs typeface="Times New Roman"/>
              </a:rPr>
              <a:t> </a:t>
            </a:r>
            <a:r>
              <a:rPr sz="3200" b="1" spc="-10" dirty="0">
                <a:latin typeface="Times New Roman"/>
                <a:cs typeface="Times New Roman"/>
              </a:rPr>
              <a:t>Picture</a:t>
            </a:r>
            <a:endParaRPr sz="3200">
              <a:latin typeface="Times New Roman"/>
              <a:cs typeface="Times New Roman"/>
            </a:endParaRPr>
          </a:p>
        </p:txBody>
      </p:sp>
      <p:pic>
        <p:nvPicPr>
          <p:cNvPr id="15" name="object 15"/>
          <p:cNvPicPr/>
          <p:nvPr/>
        </p:nvPicPr>
        <p:blipFill>
          <a:blip r:embed="rId3" cstate="print"/>
          <a:stretch>
            <a:fillRect/>
          </a:stretch>
        </p:blipFill>
        <p:spPr>
          <a:xfrm>
            <a:off x="12566332" y="4114327"/>
            <a:ext cx="6464644" cy="6796106"/>
          </a:xfrm>
          <a:prstGeom prst="rect">
            <a:avLst/>
          </a:prstGeom>
        </p:spPr>
      </p:pic>
      <p:sp>
        <p:nvSpPr>
          <p:cNvPr id="16" name="object 16"/>
          <p:cNvSpPr txBox="1"/>
          <p:nvPr/>
        </p:nvSpPr>
        <p:spPr>
          <a:xfrm>
            <a:off x="18969764" y="10491051"/>
            <a:ext cx="141605" cy="299720"/>
          </a:xfrm>
          <a:prstGeom prst="rect">
            <a:avLst/>
          </a:prstGeom>
        </p:spPr>
        <p:txBody>
          <a:bodyPr vert="horz" wrap="square" lIns="0" tIns="12700" rIns="0" bIns="0" rtlCol="0">
            <a:spAutoFit/>
          </a:bodyPr>
          <a:lstStyle/>
          <a:p>
            <a:pPr marL="12700">
              <a:lnSpc>
                <a:spcPct val="100000"/>
              </a:lnSpc>
              <a:spcBef>
                <a:spcPts val="100"/>
              </a:spcBef>
            </a:pPr>
            <a:r>
              <a:rPr sz="1800" spc="-50" dirty="0">
                <a:solidFill>
                  <a:srgbClr val="888888"/>
                </a:solidFill>
                <a:latin typeface="Calibri"/>
                <a:cs typeface="Calibri"/>
              </a:rPr>
              <a:t>7</a:t>
            </a:r>
            <a:endParaRPr sz="1800">
              <a:latin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713334" y="4723606"/>
            <a:ext cx="6177915" cy="6186805"/>
          </a:xfrm>
          <a:custGeom>
            <a:avLst/>
            <a:gdLst/>
            <a:ahLst/>
            <a:cxnLst/>
            <a:rect l="l" t="t" r="r" b="b"/>
            <a:pathLst>
              <a:path w="6177915" h="6186805">
                <a:moveTo>
                  <a:pt x="0" y="6186766"/>
                </a:moveTo>
                <a:lnTo>
                  <a:pt x="6177788" y="6186766"/>
                </a:lnTo>
                <a:lnTo>
                  <a:pt x="6177788" y="0"/>
                </a:lnTo>
                <a:lnTo>
                  <a:pt x="0" y="0"/>
                </a:lnTo>
                <a:lnTo>
                  <a:pt x="0" y="6186766"/>
                </a:lnTo>
                <a:close/>
              </a:path>
            </a:pathLst>
          </a:custGeom>
          <a:solidFill>
            <a:srgbClr val="F4F0EB"/>
          </a:solidFill>
        </p:spPr>
        <p:txBody>
          <a:bodyPr wrap="square" lIns="0" tIns="0" rIns="0" bIns="0" rtlCol="0"/>
          <a:lstStyle/>
          <a:p>
            <a:endParaRPr/>
          </a:p>
        </p:txBody>
      </p:sp>
      <p:grpSp>
        <p:nvGrpSpPr>
          <p:cNvPr id="3" name="object 3"/>
          <p:cNvGrpSpPr/>
          <p:nvPr/>
        </p:nvGrpSpPr>
        <p:grpSpPr>
          <a:xfrm>
            <a:off x="12566650" y="4130350"/>
            <a:ext cx="6464300" cy="593725"/>
            <a:chOff x="12566650" y="4130350"/>
            <a:chExt cx="6464300" cy="593725"/>
          </a:xfrm>
        </p:grpSpPr>
        <p:sp>
          <p:nvSpPr>
            <p:cNvPr id="4" name="object 4"/>
            <p:cNvSpPr/>
            <p:nvPr/>
          </p:nvSpPr>
          <p:spPr>
            <a:xfrm>
              <a:off x="12713335" y="4130350"/>
              <a:ext cx="6177915" cy="254000"/>
            </a:xfrm>
            <a:custGeom>
              <a:avLst/>
              <a:gdLst/>
              <a:ahLst/>
              <a:cxnLst/>
              <a:rect l="l" t="t" r="r" b="b"/>
              <a:pathLst>
                <a:path w="6177915" h="254000">
                  <a:moveTo>
                    <a:pt x="0" y="253796"/>
                  </a:moveTo>
                  <a:lnTo>
                    <a:pt x="6177788" y="253796"/>
                  </a:lnTo>
                  <a:lnTo>
                    <a:pt x="6177788" y="0"/>
                  </a:lnTo>
                  <a:lnTo>
                    <a:pt x="0" y="0"/>
                  </a:lnTo>
                  <a:lnTo>
                    <a:pt x="0" y="253796"/>
                  </a:lnTo>
                  <a:close/>
                </a:path>
              </a:pathLst>
            </a:custGeom>
            <a:solidFill>
              <a:srgbClr val="F4F0EB"/>
            </a:solidFill>
          </p:spPr>
          <p:txBody>
            <a:bodyPr wrap="square" lIns="0" tIns="0" rIns="0" bIns="0" rtlCol="0"/>
            <a:lstStyle/>
            <a:p>
              <a:endParaRPr/>
            </a:p>
          </p:txBody>
        </p:sp>
        <p:sp>
          <p:nvSpPr>
            <p:cNvPr id="5" name="object 5"/>
            <p:cNvSpPr/>
            <p:nvPr/>
          </p:nvSpPr>
          <p:spPr>
            <a:xfrm>
              <a:off x="12566650" y="4384147"/>
              <a:ext cx="6464300" cy="339725"/>
            </a:xfrm>
            <a:custGeom>
              <a:avLst/>
              <a:gdLst/>
              <a:ahLst/>
              <a:cxnLst/>
              <a:rect l="l" t="t" r="r" b="b"/>
              <a:pathLst>
                <a:path w="6464300" h="339725">
                  <a:moveTo>
                    <a:pt x="6463819" y="175"/>
                  </a:moveTo>
                  <a:lnTo>
                    <a:pt x="-317" y="175"/>
                  </a:lnTo>
                  <a:lnTo>
                    <a:pt x="-317" y="339624"/>
                  </a:lnTo>
                  <a:lnTo>
                    <a:pt x="6463819" y="339624"/>
                  </a:lnTo>
                  <a:lnTo>
                    <a:pt x="6463819" y="175"/>
                  </a:lnTo>
                  <a:close/>
                </a:path>
              </a:pathLst>
            </a:custGeom>
            <a:solidFill>
              <a:srgbClr val="D99593"/>
            </a:solidFill>
          </p:spPr>
          <p:txBody>
            <a:bodyPr wrap="square" lIns="0" tIns="0" rIns="0" bIns="0" rtlCol="0"/>
            <a:lstStyle/>
            <a:p>
              <a:endParaRPr/>
            </a:p>
          </p:txBody>
        </p:sp>
      </p:grpSp>
      <p:sp>
        <p:nvSpPr>
          <p:cNvPr id="6" name="object 6"/>
          <p:cNvSpPr txBox="1">
            <a:spLocks noGrp="1"/>
          </p:cNvSpPr>
          <p:nvPr>
            <p:ph type="title"/>
          </p:nvPr>
        </p:nvSpPr>
        <p:spPr>
          <a:prstGeom prst="rect">
            <a:avLst/>
          </a:prstGeom>
        </p:spPr>
        <p:txBody>
          <a:bodyPr vert="horz" wrap="square" lIns="0" tIns="12700" rIns="0" bIns="0" rtlCol="0">
            <a:spAutoFit/>
          </a:bodyPr>
          <a:lstStyle/>
          <a:p>
            <a:pPr marL="823594">
              <a:lnSpc>
                <a:spcPct val="100000"/>
              </a:lnSpc>
              <a:spcBef>
                <a:spcPts val="100"/>
              </a:spcBef>
            </a:pPr>
            <a:r>
              <a:rPr spc="-335" dirty="0"/>
              <a:t>CV</a:t>
            </a:r>
            <a:r>
              <a:rPr spc="-80" dirty="0"/>
              <a:t> </a:t>
            </a:r>
            <a:r>
              <a:rPr spc="-120" dirty="0"/>
              <a:t>Jelina</a:t>
            </a:r>
            <a:r>
              <a:rPr spc="-60" dirty="0"/>
              <a:t> </a:t>
            </a:r>
            <a:r>
              <a:rPr dirty="0"/>
              <a:t>Tsagkanou</a:t>
            </a:r>
            <a:r>
              <a:rPr spc="-40" dirty="0"/>
              <a:t> </a:t>
            </a:r>
            <a:r>
              <a:rPr spc="55" dirty="0"/>
              <a:t>Dimopoulou,</a:t>
            </a:r>
            <a:r>
              <a:rPr spc="-350" dirty="0"/>
              <a:t> </a:t>
            </a:r>
            <a:r>
              <a:rPr spc="-60" dirty="0"/>
              <a:t>Council</a:t>
            </a:r>
          </a:p>
        </p:txBody>
      </p:sp>
      <p:sp>
        <p:nvSpPr>
          <p:cNvPr id="7" name="object 7"/>
          <p:cNvSpPr txBox="1"/>
          <p:nvPr/>
        </p:nvSpPr>
        <p:spPr>
          <a:xfrm>
            <a:off x="1508213" y="2927987"/>
            <a:ext cx="17120870" cy="1031875"/>
          </a:xfrm>
          <a:prstGeom prst="rect">
            <a:avLst/>
          </a:prstGeom>
        </p:spPr>
        <p:txBody>
          <a:bodyPr vert="horz" wrap="square" lIns="0" tIns="12700" rIns="0" bIns="0" rtlCol="0">
            <a:spAutoFit/>
          </a:bodyPr>
          <a:lstStyle/>
          <a:p>
            <a:pPr marL="12700">
              <a:lnSpc>
                <a:spcPct val="100000"/>
              </a:lnSpc>
              <a:spcBef>
                <a:spcPts val="100"/>
              </a:spcBef>
            </a:pPr>
            <a:r>
              <a:rPr sz="6600" b="1" spc="-195" dirty="0">
                <a:solidFill>
                  <a:srgbClr val="42200A"/>
                </a:solidFill>
                <a:latin typeface="Times New Roman"/>
                <a:cs typeface="Times New Roman"/>
              </a:rPr>
              <a:t>Member,</a:t>
            </a:r>
            <a:r>
              <a:rPr sz="6600" b="1" spc="-260" dirty="0">
                <a:solidFill>
                  <a:srgbClr val="42200A"/>
                </a:solidFill>
                <a:latin typeface="Times New Roman"/>
                <a:cs typeface="Times New Roman"/>
              </a:rPr>
              <a:t> </a:t>
            </a:r>
            <a:r>
              <a:rPr sz="6600" b="1" spc="-195" dirty="0">
                <a:solidFill>
                  <a:srgbClr val="42200A"/>
                </a:solidFill>
                <a:latin typeface="Times New Roman"/>
                <a:cs typeface="Times New Roman"/>
              </a:rPr>
              <a:t>Greece</a:t>
            </a:r>
            <a:r>
              <a:rPr sz="6600" b="1" spc="-254" dirty="0">
                <a:solidFill>
                  <a:srgbClr val="42200A"/>
                </a:solidFill>
                <a:latin typeface="Times New Roman"/>
                <a:cs typeface="Times New Roman"/>
              </a:rPr>
              <a:t> </a:t>
            </a:r>
            <a:r>
              <a:rPr sz="6600" b="1" dirty="0">
                <a:solidFill>
                  <a:srgbClr val="42200A"/>
                </a:solidFill>
                <a:latin typeface="Times New Roman"/>
                <a:cs typeface="Times New Roman"/>
              </a:rPr>
              <a:t>-</a:t>
            </a:r>
            <a:r>
              <a:rPr sz="6600" b="1" spc="-265" dirty="0">
                <a:solidFill>
                  <a:srgbClr val="42200A"/>
                </a:solidFill>
                <a:latin typeface="Times New Roman"/>
                <a:cs typeface="Times New Roman"/>
              </a:rPr>
              <a:t> </a:t>
            </a:r>
            <a:r>
              <a:rPr sz="6600" b="1" spc="-140" dirty="0">
                <a:solidFill>
                  <a:srgbClr val="42200A"/>
                </a:solidFill>
                <a:latin typeface="Times New Roman"/>
                <a:cs typeface="Times New Roman"/>
              </a:rPr>
              <a:t>India</a:t>
            </a:r>
            <a:r>
              <a:rPr sz="6600" b="1" spc="-265" dirty="0">
                <a:solidFill>
                  <a:srgbClr val="42200A"/>
                </a:solidFill>
                <a:latin typeface="Times New Roman"/>
                <a:cs typeface="Times New Roman"/>
              </a:rPr>
              <a:t> </a:t>
            </a:r>
            <a:r>
              <a:rPr sz="6600" b="1" spc="-25" dirty="0">
                <a:solidFill>
                  <a:srgbClr val="42200A"/>
                </a:solidFill>
                <a:latin typeface="Times New Roman"/>
                <a:cs typeface="Times New Roman"/>
              </a:rPr>
              <a:t>Business</a:t>
            </a:r>
            <a:r>
              <a:rPr sz="6600" b="1" spc="-245" dirty="0">
                <a:solidFill>
                  <a:srgbClr val="42200A"/>
                </a:solidFill>
                <a:latin typeface="Times New Roman"/>
                <a:cs typeface="Times New Roman"/>
              </a:rPr>
              <a:t> </a:t>
            </a:r>
            <a:r>
              <a:rPr sz="6600" b="1" spc="-145" dirty="0">
                <a:solidFill>
                  <a:srgbClr val="42200A"/>
                </a:solidFill>
                <a:latin typeface="Times New Roman"/>
                <a:cs typeface="Times New Roman"/>
              </a:rPr>
              <a:t>Council,</a:t>
            </a:r>
            <a:r>
              <a:rPr sz="6600" b="1" spc="-270" dirty="0">
                <a:solidFill>
                  <a:srgbClr val="42200A"/>
                </a:solidFill>
                <a:latin typeface="Times New Roman"/>
                <a:cs typeface="Times New Roman"/>
              </a:rPr>
              <a:t> </a:t>
            </a:r>
            <a:r>
              <a:rPr sz="6600" b="1" spc="-395" dirty="0">
                <a:solidFill>
                  <a:srgbClr val="42200A"/>
                </a:solidFill>
                <a:latin typeface="Times New Roman"/>
                <a:cs typeface="Times New Roman"/>
              </a:rPr>
              <a:t>WICCI</a:t>
            </a:r>
            <a:endParaRPr sz="6600">
              <a:latin typeface="Times New Roman"/>
              <a:cs typeface="Times New Roman"/>
            </a:endParaRPr>
          </a:p>
        </p:txBody>
      </p:sp>
      <p:sp>
        <p:nvSpPr>
          <p:cNvPr id="8" name="object 8"/>
          <p:cNvSpPr txBox="1"/>
          <p:nvPr/>
        </p:nvSpPr>
        <p:spPr>
          <a:xfrm>
            <a:off x="1212565" y="4091023"/>
            <a:ext cx="10333355" cy="1245870"/>
          </a:xfrm>
          <a:prstGeom prst="rect">
            <a:avLst/>
          </a:prstGeom>
        </p:spPr>
        <p:txBody>
          <a:bodyPr vert="horz" wrap="square" lIns="0" tIns="10795" rIns="0" bIns="0" rtlCol="0">
            <a:spAutoFit/>
          </a:bodyPr>
          <a:lstStyle/>
          <a:p>
            <a:pPr marL="12700" marR="5080">
              <a:lnSpc>
                <a:spcPct val="100200"/>
              </a:lnSpc>
              <a:spcBef>
                <a:spcPts val="85"/>
              </a:spcBef>
              <a:tabLst>
                <a:tab pos="1056005" algn="l"/>
                <a:tab pos="1449705" algn="l"/>
                <a:tab pos="2514600" algn="l"/>
                <a:tab pos="3759835" algn="l"/>
                <a:tab pos="4409440" algn="l"/>
                <a:tab pos="6109970" algn="l"/>
                <a:tab pos="6758940" algn="l"/>
                <a:tab pos="8182609" algn="l"/>
                <a:tab pos="8577580" algn="l"/>
                <a:tab pos="9886950" algn="l"/>
              </a:tabLst>
            </a:pPr>
            <a:r>
              <a:rPr sz="3800" b="1" spc="50" dirty="0">
                <a:latin typeface="Times New Roman"/>
                <a:cs typeface="Times New Roman"/>
              </a:rPr>
              <a:t>BIO</a:t>
            </a:r>
            <a:r>
              <a:rPr sz="3800" b="1" spc="-10" dirty="0">
                <a:latin typeface="Times New Roman"/>
                <a:cs typeface="Times New Roman"/>
              </a:rPr>
              <a:t> </a:t>
            </a:r>
            <a:r>
              <a:rPr sz="3800" b="1" dirty="0">
                <a:latin typeface="Times New Roman"/>
                <a:cs typeface="Times New Roman"/>
              </a:rPr>
              <a:t>:-</a:t>
            </a:r>
            <a:r>
              <a:rPr sz="3800" b="1" spc="-15" dirty="0">
                <a:latin typeface="Times New Roman"/>
                <a:cs typeface="Times New Roman"/>
              </a:rPr>
              <a:t> </a:t>
            </a:r>
            <a:r>
              <a:rPr sz="4000" dirty="0">
                <a:latin typeface="Calibri"/>
                <a:cs typeface="Calibri"/>
              </a:rPr>
              <a:t>My</a:t>
            </a:r>
            <a:r>
              <a:rPr sz="4000" spc="110" dirty="0">
                <a:latin typeface="Calibri"/>
                <a:cs typeface="Calibri"/>
              </a:rPr>
              <a:t> </a:t>
            </a:r>
            <a:r>
              <a:rPr sz="4000" dirty="0">
                <a:latin typeface="Calibri"/>
                <a:cs typeface="Calibri"/>
              </a:rPr>
              <a:t>name</a:t>
            </a:r>
            <a:r>
              <a:rPr sz="4000" spc="100" dirty="0">
                <a:latin typeface="Calibri"/>
                <a:cs typeface="Calibri"/>
              </a:rPr>
              <a:t> </a:t>
            </a:r>
            <a:r>
              <a:rPr sz="4000" dirty="0">
                <a:latin typeface="Calibri"/>
                <a:cs typeface="Calibri"/>
              </a:rPr>
              <a:t>is</a:t>
            </a:r>
            <a:r>
              <a:rPr sz="4000" spc="114" dirty="0">
                <a:latin typeface="Calibri"/>
                <a:cs typeface="Calibri"/>
              </a:rPr>
              <a:t> </a:t>
            </a:r>
            <a:r>
              <a:rPr sz="4000" dirty="0">
                <a:latin typeface="Calibri"/>
                <a:cs typeface="Calibri"/>
              </a:rPr>
              <a:t>Jelina</a:t>
            </a:r>
            <a:r>
              <a:rPr sz="4000" spc="114" dirty="0">
                <a:latin typeface="Calibri"/>
                <a:cs typeface="Calibri"/>
              </a:rPr>
              <a:t> </a:t>
            </a:r>
            <a:r>
              <a:rPr sz="4000" spc="-10" dirty="0">
                <a:latin typeface="Calibri"/>
                <a:cs typeface="Calibri"/>
              </a:rPr>
              <a:t>Tsagkanou</a:t>
            </a:r>
            <a:r>
              <a:rPr sz="4000" spc="105" dirty="0">
                <a:latin typeface="Calibri"/>
                <a:cs typeface="Calibri"/>
              </a:rPr>
              <a:t> </a:t>
            </a:r>
            <a:r>
              <a:rPr sz="4000" spc="-10" dirty="0">
                <a:latin typeface="Calibri"/>
                <a:cs typeface="Calibri"/>
              </a:rPr>
              <a:t>Dimopoulou, </a:t>
            </a:r>
            <a:r>
              <a:rPr sz="4000" spc="-25" dirty="0">
                <a:latin typeface="Calibri"/>
                <a:cs typeface="Calibri"/>
              </a:rPr>
              <a:t>and</a:t>
            </a:r>
            <a:r>
              <a:rPr sz="4000" dirty="0">
                <a:latin typeface="Calibri"/>
                <a:cs typeface="Calibri"/>
              </a:rPr>
              <a:t>	</a:t>
            </a:r>
            <a:r>
              <a:rPr sz="4000" spc="-50" dirty="0">
                <a:latin typeface="Calibri"/>
                <a:cs typeface="Calibri"/>
              </a:rPr>
              <a:t>I</a:t>
            </a:r>
            <a:r>
              <a:rPr sz="4000" dirty="0">
                <a:latin typeface="Calibri"/>
                <a:cs typeface="Calibri"/>
              </a:rPr>
              <a:t>	</a:t>
            </a:r>
            <a:r>
              <a:rPr sz="4000" spc="-25" dirty="0">
                <a:latin typeface="Calibri"/>
                <a:cs typeface="Calibri"/>
              </a:rPr>
              <a:t>was</a:t>
            </a:r>
            <a:r>
              <a:rPr sz="4000" dirty="0">
                <a:latin typeface="Calibri"/>
                <a:cs typeface="Calibri"/>
              </a:rPr>
              <a:t>	</a:t>
            </a:r>
            <a:r>
              <a:rPr sz="4000" spc="-20" dirty="0">
                <a:latin typeface="Calibri"/>
                <a:cs typeface="Calibri"/>
              </a:rPr>
              <a:t>born</a:t>
            </a:r>
            <a:r>
              <a:rPr sz="4000" dirty="0">
                <a:latin typeface="Calibri"/>
                <a:cs typeface="Calibri"/>
              </a:rPr>
              <a:t>	</a:t>
            </a:r>
            <a:r>
              <a:rPr sz="4000" spc="-25" dirty="0">
                <a:latin typeface="Calibri"/>
                <a:cs typeface="Calibri"/>
              </a:rPr>
              <a:t>in</a:t>
            </a:r>
            <a:r>
              <a:rPr sz="4000" dirty="0">
                <a:latin typeface="Calibri"/>
                <a:cs typeface="Calibri"/>
              </a:rPr>
              <a:t>	</a:t>
            </a:r>
            <a:r>
              <a:rPr sz="4000" spc="-10" dirty="0">
                <a:latin typeface="Calibri"/>
                <a:cs typeface="Calibri"/>
              </a:rPr>
              <a:t>Athens</a:t>
            </a:r>
            <a:r>
              <a:rPr sz="4000" dirty="0">
                <a:latin typeface="Calibri"/>
                <a:cs typeface="Calibri"/>
              </a:rPr>
              <a:t>	</a:t>
            </a:r>
            <a:r>
              <a:rPr sz="4000" spc="-25" dirty="0">
                <a:latin typeface="Calibri"/>
                <a:cs typeface="Calibri"/>
              </a:rPr>
              <a:t>in</a:t>
            </a:r>
            <a:r>
              <a:rPr sz="4000" dirty="0">
                <a:latin typeface="Calibri"/>
                <a:cs typeface="Calibri"/>
              </a:rPr>
              <a:t>	</a:t>
            </a:r>
            <a:r>
              <a:rPr sz="4000" spc="-10" dirty="0">
                <a:latin typeface="Calibri"/>
                <a:cs typeface="Calibri"/>
              </a:rPr>
              <a:t>1972.</a:t>
            </a:r>
            <a:r>
              <a:rPr sz="4000" dirty="0">
                <a:latin typeface="Calibri"/>
                <a:cs typeface="Calibri"/>
              </a:rPr>
              <a:t>	</a:t>
            </a:r>
            <a:r>
              <a:rPr sz="4000" spc="-50" dirty="0">
                <a:latin typeface="Calibri"/>
                <a:cs typeface="Calibri"/>
              </a:rPr>
              <a:t>I</a:t>
            </a:r>
            <a:r>
              <a:rPr sz="4000" dirty="0">
                <a:latin typeface="Calibri"/>
                <a:cs typeface="Calibri"/>
              </a:rPr>
              <a:t>	</a:t>
            </a:r>
            <a:r>
              <a:rPr sz="4000" spc="-20" dirty="0">
                <a:latin typeface="Calibri"/>
                <a:cs typeface="Calibri"/>
              </a:rPr>
              <a:t>went</a:t>
            </a:r>
            <a:r>
              <a:rPr sz="4000" dirty="0">
                <a:latin typeface="Calibri"/>
                <a:cs typeface="Calibri"/>
              </a:rPr>
              <a:t>	</a:t>
            </a:r>
            <a:r>
              <a:rPr sz="4000" spc="-45" dirty="0">
                <a:latin typeface="Calibri"/>
                <a:cs typeface="Calibri"/>
              </a:rPr>
              <a:t>to</a:t>
            </a:r>
            <a:endParaRPr sz="4000">
              <a:latin typeface="Calibri"/>
              <a:cs typeface="Calibri"/>
            </a:endParaRPr>
          </a:p>
        </p:txBody>
      </p:sp>
      <p:sp>
        <p:nvSpPr>
          <p:cNvPr id="9" name="object 9"/>
          <p:cNvSpPr txBox="1"/>
          <p:nvPr/>
        </p:nvSpPr>
        <p:spPr>
          <a:xfrm>
            <a:off x="1212565" y="5312021"/>
            <a:ext cx="4855210" cy="1243965"/>
          </a:xfrm>
          <a:prstGeom prst="rect">
            <a:avLst/>
          </a:prstGeom>
        </p:spPr>
        <p:txBody>
          <a:bodyPr vert="horz" wrap="square" lIns="0" tIns="12065" rIns="0" bIns="0" rtlCol="0">
            <a:spAutoFit/>
          </a:bodyPr>
          <a:lstStyle/>
          <a:p>
            <a:pPr marL="12700" marR="5080">
              <a:lnSpc>
                <a:spcPct val="100000"/>
              </a:lnSpc>
              <a:spcBef>
                <a:spcPts val="95"/>
              </a:spcBef>
              <a:tabLst>
                <a:tab pos="2148840" algn="l"/>
                <a:tab pos="2362200" algn="l"/>
                <a:tab pos="3165475" algn="l"/>
                <a:tab pos="4066540" algn="l"/>
              </a:tabLst>
            </a:pPr>
            <a:r>
              <a:rPr sz="4000" spc="-10" dirty="0">
                <a:latin typeface="Calibri"/>
                <a:cs typeface="Calibri"/>
              </a:rPr>
              <a:t>Moraitis</a:t>
            </a:r>
            <a:r>
              <a:rPr sz="4000" dirty="0">
                <a:latin typeface="Calibri"/>
                <a:cs typeface="Calibri"/>
              </a:rPr>
              <a:t>	</a:t>
            </a:r>
            <a:r>
              <a:rPr sz="4000" spc="-10" dirty="0">
                <a:latin typeface="Calibri"/>
                <a:cs typeface="Calibri"/>
              </a:rPr>
              <a:t>School,</a:t>
            </a:r>
            <a:r>
              <a:rPr sz="4000" dirty="0">
                <a:latin typeface="Calibri"/>
                <a:cs typeface="Calibri"/>
              </a:rPr>
              <a:t>	</a:t>
            </a:r>
            <a:r>
              <a:rPr sz="4000" spc="-25" dirty="0">
                <a:latin typeface="Calibri"/>
                <a:cs typeface="Calibri"/>
              </a:rPr>
              <a:t>and </a:t>
            </a:r>
            <a:r>
              <a:rPr sz="4000" spc="-10" dirty="0">
                <a:latin typeface="Calibri"/>
                <a:cs typeface="Calibri"/>
              </a:rPr>
              <a:t>pursuing</a:t>
            </a:r>
            <a:r>
              <a:rPr sz="4000" dirty="0">
                <a:latin typeface="Calibri"/>
                <a:cs typeface="Calibri"/>
              </a:rPr>
              <a:t>		</a:t>
            </a:r>
            <a:r>
              <a:rPr sz="4000" spc="-50" dirty="0">
                <a:latin typeface="Calibri"/>
                <a:cs typeface="Calibri"/>
              </a:rPr>
              <a:t>a</a:t>
            </a:r>
            <a:r>
              <a:rPr sz="4000" dirty="0">
                <a:latin typeface="Calibri"/>
                <a:cs typeface="Calibri"/>
              </a:rPr>
              <a:t>	</a:t>
            </a:r>
            <a:r>
              <a:rPr sz="4000" spc="-10" dirty="0">
                <a:latin typeface="Calibri"/>
                <a:cs typeface="Calibri"/>
              </a:rPr>
              <a:t>degree</a:t>
            </a:r>
            <a:endParaRPr sz="4000">
              <a:latin typeface="Calibri"/>
              <a:cs typeface="Calibri"/>
            </a:endParaRPr>
          </a:p>
        </p:txBody>
      </p:sp>
      <p:sp>
        <p:nvSpPr>
          <p:cNvPr id="10" name="object 10"/>
          <p:cNvSpPr txBox="1"/>
          <p:nvPr/>
        </p:nvSpPr>
        <p:spPr>
          <a:xfrm>
            <a:off x="6362284" y="5312021"/>
            <a:ext cx="2990850" cy="1243965"/>
          </a:xfrm>
          <a:prstGeom prst="rect">
            <a:avLst/>
          </a:prstGeom>
        </p:spPr>
        <p:txBody>
          <a:bodyPr vert="horz" wrap="square" lIns="0" tIns="12065" rIns="0" bIns="0" rtlCol="0">
            <a:spAutoFit/>
          </a:bodyPr>
          <a:lstStyle/>
          <a:p>
            <a:pPr marL="12700" marR="5080" indent="104775">
              <a:lnSpc>
                <a:spcPct val="100000"/>
              </a:lnSpc>
              <a:spcBef>
                <a:spcPts val="95"/>
              </a:spcBef>
              <a:tabLst>
                <a:tab pos="669290" algn="l"/>
                <a:tab pos="954405" algn="l"/>
              </a:tabLst>
            </a:pPr>
            <a:r>
              <a:rPr sz="4000" spc="-50" dirty="0">
                <a:latin typeface="Calibri"/>
                <a:cs typeface="Calibri"/>
              </a:rPr>
              <a:t>I</a:t>
            </a:r>
            <a:r>
              <a:rPr sz="4000" dirty="0">
                <a:latin typeface="Calibri"/>
                <a:cs typeface="Calibri"/>
              </a:rPr>
              <a:t>	</a:t>
            </a:r>
            <a:r>
              <a:rPr sz="4000" spc="-10" dirty="0">
                <a:latin typeface="Calibri"/>
                <a:cs typeface="Calibri"/>
              </a:rPr>
              <a:t>graduated </a:t>
            </a:r>
            <a:r>
              <a:rPr sz="4000" spc="-25" dirty="0">
                <a:latin typeface="Calibri"/>
                <a:cs typeface="Calibri"/>
              </a:rPr>
              <a:t>in</a:t>
            </a:r>
            <a:r>
              <a:rPr sz="4000" dirty="0">
                <a:latin typeface="Calibri"/>
                <a:cs typeface="Calibri"/>
              </a:rPr>
              <a:t>		</a:t>
            </a:r>
            <a:r>
              <a:rPr sz="4000" spc="-10" dirty="0">
                <a:latin typeface="Calibri"/>
                <a:cs typeface="Calibri"/>
              </a:rPr>
              <a:t>Radiology</a:t>
            </a:r>
            <a:endParaRPr sz="4000">
              <a:latin typeface="Calibri"/>
              <a:cs typeface="Calibri"/>
            </a:endParaRPr>
          </a:p>
        </p:txBody>
      </p:sp>
      <p:sp>
        <p:nvSpPr>
          <p:cNvPr id="11" name="object 11"/>
          <p:cNvSpPr txBox="1"/>
          <p:nvPr/>
        </p:nvSpPr>
        <p:spPr>
          <a:xfrm>
            <a:off x="9549269" y="5312021"/>
            <a:ext cx="1999614" cy="1243965"/>
          </a:xfrm>
          <a:prstGeom prst="rect">
            <a:avLst/>
          </a:prstGeom>
        </p:spPr>
        <p:txBody>
          <a:bodyPr vert="horz" wrap="square" lIns="0" tIns="12065" rIns="0" bIns="0" rtlCol="0">
            <a:spAutoFit/>
          </a:bodyPr>
          <a:lstStyle/>
          <a:p>
            <a:pPr marR="5080" algn="r">
              <a:lnSpc>
                <a:spcPct val="100000"/>
              </a:lnSpc>
              <a:spcBef>
                <a:spcPts val="95"/>
              </a:spcBef>
              <a:tabLst>
                <a:tab pos="817880" algn="l"/>
              </a:tabLst>
            </a:pPr>
            <a:r>
              <a:rPr sz="4000" spc="-25" dirty="0">
                <a:latin typeface="Calibri"/>
                <a:cs typeface="Calibri"/>
              </a:rPr>
              <a:t>In</a:t>
            </a:r>
            <a:r>
              <a:rPr sz="4000" dirty="0">
                <a:latin typeface="Calibri"/>
                <a:cs typeface="Calibri"/>
              </a:rPr>
              <a:t>	</a:t>
            </a:r>
            <a:r>
              <a:rPr sz="4000" spc="-10" dirty="0">
                <a:latin typeface="Calibri"/>
                <a:cs typeface="Calibri"/>
              </a:rPr>
              <a:t>1989,</a:t>
            </a:r>
            <a:endParaRPr sz="4000">
              <a:latin typeface="Calibri"/>
              <a:cs typeface="Calibri"/>
            </a:endParaRPr>
          </a:p>
          <a:p>
            <a:pPr marR="8255" algn="r">
              <a:lnSpc>
                <a:spcPct val="100000"/>
              </a:lnSpc>
              <a:tabLst>
                <a:tab pos="941705" algn="l"/>
              </a:tabLst>
            </a:pPr>
            <a:r>
              <a:rPr sz="4000" spc="-25" dirty="0">
                <a:latin typeface="Calibri"/>
                <a:cs typeface="Calibri"/>
              </a:rPr>
              <a:t>in</a:t>
            </a:r>
            <a:r>
              <a:rPr sz="4000" dirty="0">
                <a:latin typeface="Calibri"/>
                <a:cs typeface="Calibri"/>
              </a:rPr>
              <a:t>	</a:t>
            </a:r>
            <a:r>
              <a:rPr sz="4000" spc="-25" dirty="0">
                <a:latin typeface="Calibri"/>
                <a:cs typeface="Calibri"/>
              </a:rPr>
              <a:t>the</a:t>
            </a:r>
            <a:endParaRPr sz="4000">
              <a:latin typeface="Calibri"/>
              <a:cs typeface="Calibri"/>
            </a:endParaRPr>
          </a:p>
        </p:txBody>
      </p:sp>
      <p:sp>
        <p:nvSpPr>
          <p:cNvPr id="12" name="object 12"/>
          <p:cNvSpPr txBox="1"/>
          <p:nvPr/>
        </p:nvSpPr>
        <p:spPr>
          <a:xfrm>
            <a:off x="1212565" y="6531140"/>
            <a:ext cx="10335895" cy="3677285"/>
          </a:xfrm>
          <a:prstGeom prst="rect">
            <a:avLst/>
          </a:prstGeom>
        </p:spPr>
        <p:txBody>
          <a:bodyPr vert="horz" wrap="square" lIns="0" tIns="13335" rIns="0" bIns="0" rtlCol="0">
            <a:spAutoFit/>
          </a:bodyPr>
          <a:lstStyle/>
          <a:p>
            <a:pPr marL="12700" marR="5080" algn="just">
              <a:lnSpc>
                <a:spcPct val="99800"/>
              </a:lnSpc>
              <a:spcBef>
                <a:spcPts val="105"/>
              </a:spcBef>
            </a:pPr>
            <a:r>
              <a:rPr sz="4000" dirty="0">
                <a:latin typeface="Calibri"/>
                <a:cs typeface="Calibri"/>
              </a:rPr>
              <a:t>Technological</a:t>
            </a:r>
            <a:r>
              <a:rPr sz="4000" spc="994" dirty="0">
                <a:latin typeface="Calibri"/>
                <a:cs typeface="Calibri"/>
              </a:rPr>
              <a:t> </a:t>
            </a:r>
            <a:r>
              <a:rPr sz="4000" dirty="0">
                <a:latin typeface="Calibri"/>
                <a:cs typeface="Calibri"/>
              </a:rPr>
              <a:t>Educational</a:t>
            </a:r>
            <a:r>
              <a:rPr sz="4000" spc="980" dirty="0">
                <a:latin typeface="Calibri"/>
                <a:cs typeface="Calibri"/>
              </a:rPr>
              <a:t> </a:t>
            </a:r>
            <a:r>
              <a:rPr sz="4000" dirty="0">
                <a:latin typeface="Calibri"/>
                <a:cs typeface="Calibri"/>
              </a:rPr>
              <a:t>Institute</a:t>
            </a:r>
            <a:r>
              <a:rPr sz="4000" spc="55" dirty="0">
                <a:latin typeface="Calibri"/>
                <a:cs typeface="Calibri"/>
              </a:rPr>
              <a:t>  </a:t>
            </a:r>
            <a:r>
              <a:rPr sz="4000" dirty="0">
                <a:latin typeface="Calibri"/>
                <a:cs typeface="Calibri"/>
              </a:rPr>
              <a:t>in</a:t>
            </a:r>
            <a:r>
              <a:rPr sz="4000" spc="50" dirty="0">
                <a:latin typeface="Calibri"/>
                <a:cs typeface="Calibri"/>
              </a:rPr>
              <a:t>  </a:t>
            </a:r>
            <a:r>
              <a:rPr sz="4000" dirty="0">
                <a:latin typeface="Calibri"/>
                <a:cs typeface="Calibri"/>
              </a:rPr>
              <a:t>Athens.</a:t>
            </a:r>
            <a:r>
              <a:rPr sz="4000" spc="50" dirty="0">
                <a:latin typeface="Calibri"/>
                <a:cs typeface="Calibri"/>
              </a:rPr>
              <a:t>  </a:t>
            </a:r>
            <a:r>
              <a:rPr sz="4000" spc="-50" dirty="0">
                <a:latin typeface="Calibri"/>
                <a:cs typeface="Calibri"/>
              </a:rPr>
              <a:t>I </a:t>
            </a:r>
            <a:r>
              <a:rPr sz="4000" dirty="0">
                <a:latin typeface="Calibri"/>
                <a:cs typeface="Calibri"/>
              </a:rPr>
              <a:t>worked</a:t>
            </a:r>
            <a:r>
              <a:rPr sz="4000" spc="100" dirty="0">
                <a:latin typeface="Calibri"/>
                <a:cs typeface="Calibri"/>
              </a:rPr>
              <a:t> </a:t>
            </a:r>
            <a:r>
              <a:rPr sz="4000" dirty="0">
                <a:latin typeface="Calibri"/>
                <a:cs typeface="Calibri"/>
              </a:rPr>
              <a:t>at</a:t>
            </a:r>
            <a:r>
              <a:rPr sz="4000" spc="95" dirty="0">
                <a:latin typeface="Calibri"/>
                <a:cs typeface="Calibri"/>
              </a:rPr>
              <a:t> </a:t>
            </a:r>
            <a:r>
              <a:rPr sz="4000" dirty="0">
                <a:latin typeface="Calibri"/>
                <a:cs typeface="Calibri"/>
              </a:rPr>
              <a:t>Iatriko</a:t>
            </a:r>
            <a:r>
              <a:rPr sz="4000" spc="90" dirty="0">
                <a:latin typeface="Calibri"/>
                <a:cs typeface="Calibri"/>
              </a:rPr>
              <a:t> </a:t>
            </a:r>
            <a:r>
              <a:rPr sz="4000" dirty="0">
                <a:latin typeface="Calibri"/>
                <a:cs typeface="Calibri"/>
              </a:rPr>
              <a:t>Hospital</a:t>
            </a:r>
            <a:r>
              <a:rPr sz="4000" spc="95" dirty="0">
                <a:latin typeface="Calibri"/>
                <a:cs typeface="Calibri"/>
              </a:rPr>
              <a:t> </a:t>
            </a:r>
            <a:r>
              <a:rPr sz="4000" dirty="0">
                <a:latin typeface="Calibri"/>
                <a:cs typeface="Calibri"/>
              </a:rPr>
              <a:t>in</a:t>
            </a:r>
            <a:r>
              <a:rPr sz="4000" spc="80" dirty="0">
                <a:latin typeface="Calibri"/>
                <a:cs typeface="Calibri"/>
              </a:rPr>
              <a:t> </a:t>
            </a:r>
            <a:r>
              <a:rPr sz="4000" dirty="0">
                <a:latin typeface="Calibri"/>
                <a:cs typeface="Calibri"/>
              </a:rPr>
              <a:t>the</a:t>
            </a:r>
            <a:r>
              <a:rPr sz="4000" spc="100" dirty="0">
                <a:latin typeface="Calibri"/>
                <a:cs typeface="Calibri"/>
              </a:rPr>
              <a:t> </a:t>
            </a:r>
            <a:r>
              <a:rPr sz="4000" dirty="0">
                <a:latin typeface="Calibri"/>
                <a:cs typeface="Calibri"/>
              </a:rPr>
              <a:t>MRI</a:t>
            </a:r>
            <a:r>
              <a:rPr sz="4000" spc="95" dirty="0">
                <a:latin typeface="Calibri"/>
                <a:cs typeface="Calibri"/>
              </a:rPr>
              <a:t> </a:t>
            </a:r>
            <a:r>
              <a:rPr sz="4000" spc="-10" dirty="0">
                <a:latin typeface="Calibri"/>
                <a:cs typeface="Calibri"/>
              </a:rPr>
              <a:t>department </a:t>
            </a:r>
            <a:r>
              <a:rPr sz="4000" dirty="0">
                <a:latin typeface="Calibri"/>
                <a:cs typeface="Calibri"/>
              </a:rPr>
              <a:t>for</a:t>
            </a:r>
            <a:r>
              <a:rPr sz="4000" spc="220" dirty="0">
                <a:latin typeface="Calibri"/>
                <a:cs typeface="Calibri"/>
              </a:rPr>
              <a:t>  </a:t>
            </a:r>
            <a:r>
              <a:rPr sz="4000" dirty="0">
                <a:latin typeface="Calibri"/>
                <a:cs typeface="Calibri"/>
              </a:rPr>
              <a:t>4</a:t>
            </a:r>
            <a:r>
              <a:rPr sz="4000" spc="229" dirty="0">
                <a:latin typeface="Calibri"/>
                <a:cs typeface="Calibri"/>
              </a:rPr>
              <a:t>  </a:t>
            </a:r>
            <a:r>
              <a:rPr sz="4000" dirty="0">
                <a:latin typeface="Calibri"/>
                <a:cs typeface="Calibri"/>
              </a:rPr>
              <a:t>years</a:t>
            </a:r>
            <a:r>
              <a:rPr sz="4000" spc="225" dirty="0">
                <a:latin typeface="Calibri"/>
                <a:cs typeface="Calibri"/>
              </a:rPr>
              <a:t>  </a:t>
            </a:r>
            <a:r>
              <a:rPr sz="4000" dirty="0">
                <a:latin typeface="Calibri"/>
                <a:cs typeface="Calibri"/>
              </a:rPr>
              <a:t>and</a:t>
            </a:r>
            <a:r>
              <a:rPr sz="4000" spc="229" dirty="0">
                <a:latin typeface="Calibri"/>
                <a:cs typeface="Calibri"/>
              </a:rPr>
              <a:t>  </a:t>
            </a:r>
            <a:r>
              <a:rPr sz="4000" dirty="0">
                <a:latin typeface="Calibri"/>
                <a:cs typeface="Calibri"/>
              </a:rPr>
              <a:t>then</a:t>
            </a:r>
            <a:r>
              <a:rPr sz="4000" spc="220" dirty="0">
                <a:latin typeface="Calibri"/>
                <a:cs typeface="Calibri"/>
              </a:rPr>
              <a:t>  </a:t>
            </a:r>
            <a:r>
              <a:rPr sz="4000" dirty="0">
                <a:latin typeface="Calibri"/>
                <a:cs typeface="Calibri"/>
              </a:rPr>
              <a:t>I</a:t>
            </a:r>
            <a:r>
              <a:rPr sz="4000" spc="225" dirty="0">
                <a:latin typeface="Calibri"/>
                <a:cs typeface="Calibri"/>
              </a:rPr>
              <a:t>  </a:t>
            </a:r>
            <a:r>
              <a:rPr sz="4000" dirty="0">
                <a:latin typeface="Calibri"/>
                <a:cs typeface="Calibri"/>
              </a:rPr>
              <a:t>became</a:t>
            </a:r>
            <a:r>
              <a:rPr sz="4000" spc="220" dirty="0">
                <a:latin typeface="Calibri"/>
                <a:cs typeface="Calibri"/>
              </a:rPr>
              <a:t>  </a:t>
            </a:r>
            <a:r>
              <a:rPr sz="4000" dirty="0">
                <a:latin typeface="Calibri"/>
                <a:cs typeface="Calibri"/>
              </a:rPr>
              <a:t>a</a:t>
            </a:r>
            <a:r>
              <a:rPr sz="4000" spc="229" dirty="0">
                <a:latin typeface="Calibri"/>
                <a:cs typeface="Calibri"/>
              </a:rPr>
              <a:t>  </a:t>
            </a:r>
            <a:r>
              <a:rPr sz="4000" dirty="0">
                <a:latin typeface="Calibri"/>
                <a:cs typeface="Calibri"/>
              </a:rPr>
              <a:t>mother</a:t>
            </a:r>
            <a:r>
              <a:rPr sz="4000" spc="225" dirty="0">
                <a:latin typeface="Calibri"/>
                <a:cs typeface="Calibri"/>
              </a:rPr>
              <a:t>  </a:t>
            </a:r>
            <a:r>
              <a:rPr sz="4000" spc="-25" dirty="0">
                <a:latin typeface="Calibri"/>
                <a:cs typeface="Calibri"/>
              </a:rPr>
              <a:t>to </a:t>
            </a:r>
            <a:r>
              <a:rPr sz="4000" dirty="0">
                <a:latin typeface="Calibri"/>
                <a:cs typeface="Calibri"/>
              </a:rPr>
              <a:t>Theano</a:t>
            </a:r>
            <a:r>
              <a:rPr sz="4000" spc="175" dirty="0">
                <a:latin typeface="Calibri"/>
                <a:cs typeface="Calibri"/>
              </a:rPr>
              <a:t> </a:t>
            </a:r>
            <a:r>
              <a:rPr sz="4000" dirty="0">
                <a:latin typeface="Calibri"/>
                <a:cs typeface="Calibri"/>
              </a:rPr>
              <a:t>(22)</a:t>
            </a:r>
            <a:r>
              <a:rPr sz="4000" spc="155" dirty="0">
                <a:latin typeface="Calibri"/>
                <a:cs typeface="Calibri"/>
              </a:rPr>
              <a:t> </a:t>
            </a:r>
            <a:r>
              <a:rPr sz="4000" dirty="0">
                <a:latin typeface="Calibri"/>
                <a:cs typeface="Calibri"/>
              </a:rPr>
              <a:t>and</a:t>
            </a:r>
            <a:r>
              <a:rPr sz="4000" spc="170" dirty="0">
                <a:latin typeface="Calibri"/>
                <a:cs typeface="Calibri"/>
              </a:rPr>
              <a:t> </a:t>
            </a:r>
            <a:r>
              <a:rPr sz="4000" dirty="0">
                <a:latin typeface="Calibri"/>
                <a:cs typeface="Calibri"/>
              </a:rPr>
              <a:t>Spyros</a:t>
            </a:r>
            <a:r>
              <a:rPr sz="4000" spc="165" dirty="0">
                <a:latin typeface="Calibri"/>
                <a:cs typeface="Calibri"/>
              </a:rPr>
              <a:t> </a:t>
            </a:r>
            <a:r>
              <a:rPr sz="4000" dirty="0">
                <a:latin typeface="Calibri"/>
                <a:cs typeface="Calibri"/>
              </a:rPr>
              <a:t>(18).</a:t>
            </a:r>
            <a:r>
              <a:rPr sz="4000" spc="160" dirty="0">
                <a:latin typeface="Calibri"/>
                <a:cs typeface="Calibri"/>
              </a:rPr>
              <a:t> </a:t>
            </a:r>
            <a:r>
              <a:rPr sz="4000" dirty="0">
                <a:latin typeface="Calibri"/>
                <a:cs typeface="Calibri"/>
              </a:rPr>
              <a:t>In</a:t>
            </a:r>
            <a:r>
              <a:rPr sz="4000" spc="170" dirty="0">
                <a:latin typeface="Calibri"/>
                <a:cs typeface="Calibri"/>
              </a:rPr>
              <a:t> </a:t>
            </a:r>
            <a:r>
              <a:rPr sz="4000" dirty="0">
                <a:latin typeface="Calibri"/>
                <a:cs typeface="Calibri"/>
              </a:rPr>
              <a:t>2013,</a:t>
            </a:r>
            <a:r>
              <a:rPr sz="4000" spc="160" dirty="0">
                <a:latin typeface="Calibri"/>
                <a:cs typeface="Calibri"/>
              </a:rPr>
              <a:t> </a:t>
            </a:r>
            <a:r>
              <a:rPr sz="4000" dirty="0">
                <a:latin typeface="Calibri"/>
                <a:cs typeface="Calibri"/>
              </a:rPr>
              <a:t>I</a:t>
            </a:r>
            <a:r>
              <a:rPr sz="4000" spc="170" dirty="0">
                <a:latin typeface="Calibri"/>
                <a:cs typeface="Calibri"/>
              </a:rPr>
              <a:t> </a:t>
            </a:r>
            <a:r>
              <a:rPr sz="4000" dirty="0">
                <a:latin typeface="Calibri"/>
                <a:cs typeface="Calibri"/>
              </a:rPr>
              <a:t>became</a:t>
            </a:r>
            <a:r>
              <a:rPr sz="4000" spc="165" dirty="0">
                <a:latin typeface="Calibri"/>
                <a:cs typeface="Calibri"/>
              </a:rPr>
              <a:t> </a:t>
            </a:r>
            <a:r>
              <a:rPr sz="4000" spc="-50" dirty="0">
                <a:latin typeface="Calibri"/>
                <a:cs typeface="Calibri"/>
              </a:rPr>
              <a:t>a </a:t>
            </a:r>
            <a:r>
              <a:rPr sz="4000" dirty="0">
                <a:latin typeface="Calibri"/>
                <a:cs typeface="Calibri"/>
              </a:rPr>
              <a:t>volunteer</a:t>
            </a:r>
            <a:r>
              <a:rPr sz="4000" spc="580" dirty="0">
                <a:latin typeface="Calibri"/>
                <a:cs typeface="Calibri"/>
              </a:rPr>
              <a:t> </a:t>
            </a:r>
            <a:r>
              <a:rPr sz="4000" dirty="0">
                <a:latin typeface="Calibri"/>
                <a:cs typeface="Calibri"/>
              </a:rPr>
              <a:t>for</a:t>
            </a:r>
            <a:r>
              <a:rPr sz="4000" spc="585" dirty="0">
                <a:latin typeface="Calibri"/>
                <a:cs typeface="Calibri"/>
              </a:rPr>
              <a:t> </a:t>
            </a:r>
            <a:r>
              <a:rPr sz="4000" spc="-45" dirty="0">
                <a:latin typeface="Calibri"/>
                <a:cs typeface="Calibri"/>
              </a:rPr>
              <a:t>Make-</a:t>
            </a:r>
            <a:r>
              <a:rPr sz="4000" spc="-25" dirty="0">
                <a:latin typeface="Calibri"/>
                <a:cs typeface="Calibri"/>
              </a:rPr>
              <a:t>A-</a:t>
            </a:r>
            <a:r>
              <a:rPr sz="4000" dirty="0">
                <a:latin typeface="Calibri"/>
                <a:cs typeface="Calibri"/>
              </a:rPr>
              <a:t>Wish,</a:t>
            </a:r>
            <a:r>
              <a:rPr sz="4000" spc="580" dirty="0">
                <a:latin typeface="Calibri"/>
                <a:cs typeface="Calibri"/>
              </a:rPr>
              <a:t> </a:t>
            </a:r>
            <a:r>
              <a:rPr sz="4000" dirty="0">
                <a:latin typeface="Calibri"/>
                <a:cs typeface="Calibri"/>
              </a:rPr>
              <a:t>and</a:t>
            </a:r>
            <a:r>
              <a:rPr sz="4000" spc="580" dirty="0">
                <a:latin typeface="Calibri"/>
                <a:cs typeface="Calibri"/>
              </a:rPr>
              <a:t> </a:t>
            </a:r>
            <a:r>
              <a:rPr sz="4000" dirty="0">
                <a:latin typeface="Calibri"/>
                <a:cs typeface="Calibri"/>
              </a:rPr>
              <a:t>later</a:t>
            </a:r>
            <a:r>
              <a:rPr sz="4000" spc="580" dirty="0">
                <a:latin typeface="Calibri"/>
                <a:cs typeface="Calibri"/>
              </a:rPr>
              <a:t> </a:t>
            </a:r>
            <a:r>
              <a:rPr sz="4000" dirty="0">
                <a:latin typeface="Calibri"/>
                <a:cs typeface="Calibri"/>
              </a:rPr>
              <a:t>became</a:t>
            </a:r>
            <a:r>
              <a:rPr sz="4000" spc="585" dirty="0">
                <a:latin typeface="Calibri"/>
                <a:cs typeface="Calibri"/>
              </a:rPr>
              <a:t> </a:t>
            </a:r>
            <a:r>
              <a:rPr sz="4000" spc="-50" dirty="0">
                <a:latin typeface="Calibri"/>
                <a:cs typeface="Calibri"/>
              </a:rPr>
              <a:t>a </a:t>
            </a:r>
            <a:r>
              <a:rPr sz="4000" spc="-10" dirty="0">
                <a:latin typeface="Calibri"/>
                <a:cs typeface="Calibri"/>
              </a:rPr>
              <a:t>full-</a:t>
            </a:r>
            <a:r>
              <a:rPr sz="4000" dirty="0">
                <a:latin typeface="Calibri"/>
                <a:cs typeface="Calibri"/>
              </a:rPr>
              <a:t>time</a:t>
            </a:r>
            <a:r>
              <a:rPr sz="4000" spc="-90" dirty="0">
                <a:latin typeface="Calibri"/>
                <a:cs typeface="Calibri"/>
              </a:rPr>
              <a:t> </a:t>
            </a:r>
            <a:r>
              <a:rPr sz="4000" dirty="0">
                <a:latin typeface="Calibri"/>
                <a:cs typeface="Calibri"/>
              </a:rPr>
              <a:t>member</a:t>
            </a:r>
            <a:r>
              <a:rPr sz="4000" spc="-75" dirty="0">
                <a:latin typeface="Calibri"/>
                <a:cs typeface="Calibri"/>
              </a:rPr>
              <a:t> </a:t>
            </a:r>
            <a:r>
              <a:rPr sz="4000" dirty="0">
                <a:latin typeface="Calibri"/>
                <a:cs typeface="Calibri"/>
              </a:rPr>
              <a:t>of</a:t>
            </a:r>
            <a:r>
              <a:rPr sz="4000" spc="-80" dirty="0">
                <a:latin typeface="Calibri"/>
                <a:cs typeface="Calibri"/>
              </a:rPr>
              <a:t> </a:t>
            </a:r>
            <a:r>
              <a:rPr sz="4000" dirty="0">
                <a:latin typeface="Calibri"/>
                <a:cs typeface="Calibri"/>
              </a:rPr>
              <a:t>their</a:t>
            </a:r>
            <a:r>
              <a:rPr sz="4000" spc="-90" dirty="0">
                <a:latin typeface="Calibri"/>
                <a:cs typeface="Calibri"/>
              </a:rPr>
              <a:t> </a:t>
            </a:r>
            <a:r>
              <a:rPr sz="4000" dirty="0">
                <a:latin typeface="Calibri"/>
                <a:cs typeface="Calibri"/>
              </a:rPr>
              <a:t>team,</a:t>
            </a:r>
            <a:r>
              <a:rPr sz="4000" spc="-80" dirty="0">
                <a:latin typeface="Calibri"/>
                <a:cs typeface="Calibri"/>
              </a:rPr>
              <a:t> </a:t>
            </a:r>
            <a:r>
              <a:rPr sz="4000" dirty="0">
                <a:latin typeface="Calibri"/>
                <a:cs typeface="Calibri"/>
              </a:rPr>
              <a:t>for</a:t>
            </a:r>
            <a:r>
              <a:rPr sz="4000" spc="-75" dirty="0">
                <a:latin typeface="Calibri"/>
                <a:cs typeface="Calibri"/>
              </a:rPr>
              <a:t> </a:t>
            </a:r>
            <a:r>
              <a:rPr sz="4000" dirty="0">
                <a:latin typeface="Calibri"/>
                <a:cs typeface="Calibri"/>
              </a:rPr>
              <a:t>5</a:t>
            </a:r>
            <a:r>
              <a:rPr sz="4000" spc="-75" dirty="0">
                <a:latin typeface="Calibri"/>
                <a:cs typeface="Calibri"/>
              </a:rPr>
              <a:t> </a:t>
            </a:r>
            <a:r>
              <a:rPr sz="4000" spc="-10" dirty="0">
                <a:latin typeface="Calibri"/>
                <a:cs typeface="Calibri"/>
              </a:rPr>
              <a:t>years,</a:t>
            </a:r>
            <a:endParaRPr sz="4000">
              <a:latin typeface="Calibri"/>
              <a:cs typeface="Calibri"/>
            </a:endParaRPr>
          </a:p>
        </p:txBody>
      </p:sp>
      <p:pic>
        <p:nvPicPr>
          <p:cNvPr id="13" name="object 13"/>
          <p:cNvPicPr/>
          <p:nvPr/>
        </p:nvPicPr>
        <p:blipFill>
          <a:blip r:embed="rId2" cstate="print"/>
          <a:stretch>
            <a:fillRect/>
          </a:stretch>
        </p:blipFill>
        <p:spPr>
          <a:xfrm>
            <a:off x="355997" y="282669"/>
            <a:ext cx="2443799" cy="1057527"/>
          </a:xfrm>
          <a:prstGeom prst="rect">
            <a:avLst/>
          </a:prstGeom>
        </p:spPr>
      </p:pic>
      <p:sp>
        <p:nvSpPr>
          <p:cNvPr id="14" name="object 14"/>
          <p:cNvSpPr/>
          <p:nvPr/>
        </p:nvSpPr>
        <p:spPr>
          <a:xfrm>
            <a:off x="0" y="5360858"/>
            <a:ext cx="607695" cy="5947410"/>
          </a:xfrm>
          <a:custGeom>
            <a:avLst/>
            <a:gdLst/>
            <a:ahLst/>
            <a:cxnLst/>
            <a:rect l="l" t="t" r="r" b="b"/>
            <a:pathLst>
              <a:path w="607695" h="5947409">
                <a:moveTo>
                  <a:pt x="607298" y="150"/>
                </a:moveTo>
                <a:lnTo>
                  <a:pt x="0" y="150"/>
                </a:lnTo>
                <a:lnTo>
                  <a:pt x="0" y="5947410"/>
                </a:lnTo>
                <a:lnTo>
                  <a:pt x="607298" y="5947410"/>
                </a:lnTo>
                <a:lnTo>
                  <a:pt x="607298" y="150"/>
                </a:lnTo>
                <a:close/>
              </a:path>
            </a:pathLst>
          </a:custGeom>
          <a:solidFill>
            <a:srgbClr val="BEBEBE"/>
          </a:solidFill>
        </p:spPr>
        <p:txBody>
          <a:bodyPr wrap="square" lIns="0" tIns="0" rIns="0" bIns="0" rtlCol="0"/>
          <a:lstStyle/>
          <a:p>
            <a:endParaRPr/>
          </a:p>
        </p:txBody>
      </p:sp>
      <p:sp>
        <p:nvSpPr>
          <p:cNvPr id="15" name="object 15"/>
          <p:cNvSpPr txBox="1"/>
          <p:nvPr/>
        </p:nvSpPr>
        <p:spPr>
          <a:xfrm>
            <a:off x="13100353" y="7590597"/>
            <a:ext cx="5441950" cy="513715"/>
          </a:xfrm>
          <a:prstGeom prst="rect">
            <a:avLst/>
          </a:prstGeom>
        </p:spPr>
        <p:txBody>
          <a:bodyPr vert="horz" wrap="square" lIns="0" tIns="12700" rIns="0" bIns="0" rtlCol="0">
            <a:spAutoFit/>
          </a:bodyPr>
          <a:lstStyle/>
          <a:p>
            <a:pPr marL="12700">
              <a:lnSpc>
                <a:spcPct val="100000"/>
              </a:lnSpc>
              <a:spcBef>
                <a:spcPts val="100"/>
              </a:spcBef>
            </a:pPr>
            <a:r>
              <a:rPr sz="3200" b="1" dirty="0">
                <a:latin typeface="Times New Roman"/>
                <a:cs typeface="Times New Roman"/>
              </a:rPr>
              <a:t>Insert</a:t>
            </a:r>
            <a:r>
              <a:rPr sz="3200" b="1" spc="65" dirty="0">
                <a:latin typeface="Times New Roman"/>
                <a:cs typeface="Times New Roman"/>
              </a:rPr>
              <a:t> </a:t>
            </a:r>
            <a:r>
              <a:rPr sz="3200" b="1" spc="110" dirty="0">
                <a:latin typeface="Times New Roman"/>
                <a:cs typeface="Times New Roman"/>
              </a:rPr>
              <a:t>High</a:t>
            </a:r>
            <a:r>
              <a:rPr sz="3200" b="1" spc="55" dirty="0">
                <a:latin typeface="Times New Roman"/>
                <a:cs typeface="Times New Roman"/>
              </a:rPr>
              <a:t> </a:t>
            </a:r>
            <a:r>
              <a:rPr sz="3200" b="1" dirty="0">
                <a:latin typeface="Times New Roman"/>
                <a:cs typeface="Times New Roman"/>
              </a:rPr>
              <a:t>Resolution</a:t>
            </a:r>
            <a:r>
              <a:rPr sz="3200" b="1" spc="80" dirty="0">
                <a:latin typeface="Times New Roman"/>
                <a:cs typeface="Times New Roman"/>
              </a:rPr>
              <a:t> </a:t>
            </a:r>
            <a:r>
              <a:rPr sz="3200" b="1" spc="-10" dirty="0">
                <a:latin typeface="Times New Roman"/>
                <a:cs typeface="Times New Roman"/>
              </a:rPr>
              <a:t>Picture</a:t>
            </a:r>
            <a:endParaRPr sz="3200">
              <a:latin typeface="Times New Roman"/>
              <a:cs typeface="Times New Roman"/>
            </a:endParaRPr>
          </a:p>
        </p:txBody>
      </p:sp>
      <p:pic>
        <p:nvPicPr>
          <p:cNvPr id="16" name="object 16"/>
          <p:cNvPicPr/>
          <p:nvPr/>
        </p:nvPicPr>
        <p:blipFill>
          <a:blip r:embed="rId3" cstate="print"/>
          <a:stretch>
            <a:fillRect/>
          </a:stretch>
        </p:blipFill>
        <p:spPr>
          <a:xfrm>
            <a:off x="11881184" y="4130570"/>
            <a:ext cx="7390578" cy="6934024"/>
          </a:xfrm>
          <a:prstGeom prst="rect">
            <a:avLst/>
          </a:prstGeom>
        </p:spPr>
      </p:pic>
      <p:sp>
        <p:nvSpPr>
          <p:cNvPr id="17" name="object 17"/>
          <p:cNvSpPr txBox="1">
            <a:spLocks noGrp="1"/>
          </p:cNvSpPr>
          <p:nvPr>
            <p:ph type="sldNum" sz="quarter" idx="7"/>
          </p:nvPr>
        </p:nvSpPr>
        <p:spPr>
          <a:prstGeom prst="rect">
            <a:avLst/>
          </a:prstGeom>
        </p:spPr>
        <p:txBody>
          <a:bodyPr vert="horz" wrap="square" lIns="0" tIns="0" rIns="0" bIns="0" rtlCol="0">
            <a:spAutoFit/>
          </a:bodyPr>
          <a:lstStyle/>
          <a:p>
            <a:pPr marL="38100">
              <a:lnSpc>
                <a:spcPts val="1810"/>
              </a:lnSpc>
            </a:pPr>
            <a:fld id="{81D60167-4931-47E6-BA6A-407CBD079E47}" type="slidenum">
              <a:rPr spc="-25" dirty="0"/>
              <a:t>9</a:t>
            </a:fld>
            <a:endParaRPr spc="-25"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TotalTime>
  <Words>1593</Words>
  <Application>Microsoft Office PowerPoint</Application>
  <PresentationFormat>Custom</PresentationFormat>
  <Paragraphs>253</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Arial MT</vt:lpstr>
      <vt:lpstr>Calibri</vt:lpstr>
      <vt:lpstr>Times New Roman</vt:lpstr>
      <vt:lpstr>Office Theme</vt:lpstr>
      <vt:lpstr>WICCI COUNCIL (Greece-India Business Council)</vt:lpstr>
      <vt:lpstr>Council Vision &amp;Mission</vt:lpstr>
      <vt:lpstr>Welcoming</vt:lpstr>
      <vt:lpstr>CATHERINE SOFIANOU, Honorary President , Greece - India</vt:lpstr>
      <vt:lpstr>Foteini Dimopoulou, President , Greece - India</vt:lpstr>
      <vt:lpstr>Tonia Moropoulou,Vice President, Greece - India</vt:lpstr>
      <vt:lpstr>Chryssi Tseliou, Vice President, Greece - India</vt:lpstr>
      <vt:lpstr>Evangelia Samoili, Council Member, Greece - India</vt:lpstr>
      <vt:lpstr>CV Jelina Tsagkanou Dimopoulou, Council</vt:lpstr>
      <vt:lpstr>KATERINA KAPOGIANNOPOULOU-ARVANITI, Council</vt:lpstr>
      <vt:lpstr>PowerPoint Presentation</vt:lpstr>
      <vt:lpstr>, Council Member, Greece - India Business Council,</vt:lpstr>
      <vt:lpstr>TYPE NAME &amp; WICCI DESIGNATION</vt:lpstr>
      <vt:lpstr>TYPE NAME &amp; WICCI DESIGNATION</vt:lpstr>
      <vt:lpstr>TYPE NAME &amp; WICCI DESIGNATION</vt:lpstr>
      <vt:lpstr>TYPE NAME &amp; WICCI DESIGNATION</vt:lpstr>
      <vt:lpstr>TYPE NAME &amp; WICCI DESIGNATION</vt:lpstr>
      <vt:lpstr>TYPE NAME &amp; WICCI DESIGNATION</vt:lpstr>
      <vt:lpstr>TYPE NAME &amp; WICCI DESIGNATION</vt:lpstr>
      <vt:lpstr>TYPE NAME &amp; WICCI DESIGNATION</vt:lpstr>
      <vt:lpstr>TYPE NAME &amp; WICCI DESIGNATION</vt:lpstr>
      <vt:lpstr>TYPE NAME &amp; WICCI DESIGNATION</vt:lpstr>
      <vt:lpstr>TYPE NAME &amp; WICCI DESIGNATION</vt:lpstr>
      <vt:lpstr>PowerPoint Presentation</vt:lpstr>
      <vt:lpstr>SUPPORTED BY</vt:lpstr>
      <vt:lpstr>COUNTRIES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WICCI_TEMPLATE</dc:title>
  <dc:creator>m</dc:creator>
  <cp:lastModifiedBy>Ritu</cp:lastModifiedBy>
  <cp:revision>3</cp:revision>
  <dcterms:created xsi:type="dcterms:W3CDTF">2024-01-25T11:43:56Z</dcterms:created>
  <dcterms:modified xsi:type="dcterms:W3CDTF">2024-01-25T12:11:36Z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2024-01-24T00:00:00Z</vt:filetime>
  </property>
  <property fmtid="{D5CDD505-2E9C-101B-9397-08002B2CF9AE}" pid="3" name="Creator">
    <vt:lpwstr>Microsoft® PowerPoint® 2010</vt:lpwstr>
  </property>
  <property fmtid="{D5CDD505-2E9C-101B-9397-08002B2CF9AE}" pid="4" name="LastSaved">
    <vt:filetime>2024-01-25T00:00:00Z</vt:filetime>
  </property>
  <property fmtid="{D5CDD505-2E9C-101B-9397-08002B2CF9AE}" pid="5" name="Producer">
    <vt:lpwstr>Microsoft® PowerPoint® 2010</vt:lpwstr>
  </property>
</Properties>
</file>